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1" r:id="rId14"/>
    <p:sldId id="269" r:id="rId15"/>
    <p:sldId id="274" r:id="rId16"/>
    <p:sldId id="270" r:id="rId17"/>
    <p:sldId id="272" r:id="rId18"/>
    <p:sldId id="273" r:id="rId19"/>
    <p:sldId id="276" r:id="rId20"/>
    <p:sldId id="277" r:id="rId21"/>
    <p:sldId id="275" r:id="rId22"/>
    <p:sldId id="278" r:id="rId23"/>
    <p:sldId id="279" r:id="rId24"/>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EDAAC-E745-4071-9C17-784A6FEC8541}" v="1091" dt="2021-04-08T07:21:54.3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Wang" userId="089d73b8-785c-4012-b931-81c632b6c9c7" providerId="ADAL" clId="{025DB095-BD76-41C2-83C5-4F219DF2B01E}"/>
    <pc:docChg chg="undo custSel addSld modSld">
      <pc:chgData name="Sanders Wang" userId="089d73b8-785c-4012-b931-81c632b6c9c7" providerId="ADAL" clId="{025DB095-BD76-41C2-83C5-4F219DF2B01E}" dt="2021-03-31T09:31:49.946" v="2058" actId="14100"/>
      <pc:docMkLst>
        <pc:docMk/>
      </pc:docMkLst>
      <pc:sldChg chg="addSp delSp modSp mod">
        <pc:chgData name="Sanders Wang" userId="089d73b8-785c-4012-b931-81c632b6c9c7" providerId="ADAL" clId="{025DB095-BD76-41C2-83C5-4F219DF2B01E}" dt="2021-03-31T08:50:10.276" v="1751" actId="1076"/>
        <pc:sldMkLst>
          <pc:docMk/>
          <pc:sldMk cId="3663291031" sldId="257"/>
        </pc:sldMkLst>
        <pc:spChg chg="mod">
          <ac:chgData name="Sanders Wang" userId="089d73b8-785c-4012-b931-81c632b6c9c7" providerId="ADAL" clId="{025DB095-BD76-41C2-83C5-4F219DF2B01E}" dt="2021-03-30T14:24:54.707" v="1" actId="1076"/>
          <ac:spMkLst>
            <pc:docMk/>
            <pc:sldMk cId="3663291031" sldId="257"/>
            <ac:spMk id="2" creationId="{F485CC7B-BD75-47D4-8396-2033D2BAE6CB}"/>
          </ac:spMkLst>
        </pc:spChg>
        <pc:spChg chg="mod">
          <ac:chgData name="Sanders Wang" userId="089d73b8-785c-4012-b931-81c632b6c9c7" providerId="ADAL" clId="{025DB095-BD76-41C2-83C5-4F219DF2B01E}" dt="2021-03-30T14:24:54.707" v="1" actId="1076"/>
          <ac:spMkLst>
            <pc:docMk/>
            <pc:sldMk cId="3663291031" sldId="257"/>
            <ac:spMk id="3" creationId="{D6B9D269-FAA3-420E-81D0-78FFD8FFDD04}"/>
          </ac:spMkLst>
        </pc:spChg>
        <pc:spChg chg="mod">
          <ac:chgData name="Sanders Wang" userId="089d73b8-785c-4012-b931-81c632b6c9c7" providerId="ADAL" clId="{025DB095-BD76-41C2-83C5-4F219DF2B01E}" dt="2021-03-30T14:24:54.707" v="1" actId="1076"/>
          <ac:spMkLst>
            <pc:docMk/>
            <pc:sldMk cId="3663291031" sldId="257"/>
            <ac:spMk id="4" creationId="{4B845BF9-2ED6-4619-8E35-1E32C1F0FB32}"/>
          </ac:spMkLst>
        </pc:spChg>
        <pc:spChg chg="add mod">
          <ac:chgData name="Sanders Wang" userId="089d73b8-785c-4012-b931-81c632b6c9c7" providerId="ADAL" clId="{025DB095-BD76-41C2-83C5-4F219DF2B01E}" dt="2021-03-30T16:55:20.046" v="134" actId="20577"/>
          <ac:spMkLst>
            <pc:docMk/>
            <pc:sldMk cId="3663291031" sldId="257"/>
            <ac:spMk id="47" creationId="{4B8A9ADD-14C5-46C3-8B8D-B04F5FF54D93}"/>
          </ac:spMkLst>
        </pc:spChg>
        <pc:spChg chg="add mod">
          <ac:chgData name="Sanders Wang" userId="089d73b8-785c-4012-b931-81c632b6c9c7" providerId="ADAL" clId="{025DB095-BD76-41C2-83C5-4F219DF2B01E}" dt="2021-03-30T16:55:17.167" v="132" actId="20577"/>
          <ac:spMkLst>
            <pc:docMk/>
            <pc:sldMk cId="3663291031" sldId="257"/>
            <ac:spMk id="48" creationId="{E810D48D-6FAB-4E17-95D2-759611667A8E}"/>
          </ac:spMkLst>
        </pc:spChg>
        <pc:spChg chg="add mod">
          <ac:chgData name="Sanders Wang" userId="089d73b8-785c-4012-b931-81c632b6c9c7" providerId="ADAL" clId="{025DB095-BD76-41C2-83C5-4F219DF2B01E}" dt="2021-03-30T16:55:14.185" v="130" actId="20577"/>
          <ac:spMkLst>
            <pc:docMk/>
            <pc:sldMk cId="3663291031" sldId="257"/>
            <ac:spMk id="49" creationId="{A21455EE-F368-480C-AB27-1B5387F5F386}"/>
          </ac:spMkLst>
        </pc:spChg>
        <pc:spChg chg="add mod">
          <ac:chgData name="Sanders Wang" userId="089d73b8-785c-4012-b931-81c632b6c9c7" providerId="ADAL" clId="{025DB095-BD76-41C2-83C5-4F219DF2B01E}" dt="2021-03-30T16:55:10.788" v="128" actId="20577"/>
          <ac:spMkLst>
            <pc:docMk/>
            <pc:sldMk cId="3663291031" sldId="257"/>
            <ac:spMk id="50" creationId="{662559EA-0D81-405F-B5DB-D9EAC2981A73}"/>
          </ac:spMkLst>
        </pc:spChg>
        <pc:spChg chg="add mod">
          <ac:chgData name="Sanders Wang" userId="089d73b8-785c-4012-b931-81c632b6c9c7" providerId="ADAL" clId="{025DB095-BD76-41C2-83C5-4F219DF2B01E}" dt="2021-03-30T16:55:07.393" v="126" actId="20577"/>
          <ac:spMkLst>
            <pc:docMk/>
            <pc:sldMk cId="3663291031" sldId="257"/>
            <ac:spMk id="51" creationId="{4F4EE31F-B9C2-4241-B63A-C39164FACDFE}"/>
          </ac:spMkLst>
        </pc:spChg>
        <pc:spChg chg="add mod">
          <ac:chgData name="Sanders Wang" userId="089d73b8-785c-4012-b931-81c632b6c9c7" providerId="ADAL" clId="{025DB095-BD76-41C2-83C5-4F219DF2B01E}" dt="2021-03-30T16:58:10.156" v="147" actId="14100"/>
          <ac:spMkLst>
            <pc:docMk/>
            <pc:sldMk cId="3663291031" sldId="257"/>
            <ac:spMk id="52" creationId="{570017E7-755B-410A-8FB0-CD8DF9C0568F}"/>
          </ac:spMkLst>
        </pc:spChg>
        <pc:spChg chg="add mod">
          <ac:chgData name="Sanders Wang" userId="089d73b8-785c-4012-b931-81c632b6c9c7" providerId="ADAL" clId="{025DB095-BD76-41C2-83C5-4F219DF2B01E}" dt="2021-03-30T16:58:01.668" v="146" actId="14100"/>
          <ac:spMkLst>
            <pc:docMk/>
            <pc:sldMk cId="3663291031" sldId="257"/>
            <ac:spMk id="53" creationId="{DF3D6318-B346-4100-AD71-5BA880F21936}"/>
          </ac:spMkLst>
        </pc:spChg>
        <pc:spChg chg="add mod">
          <ac:chgData name="Sanders Wang" userId="089d73b8-785c-4012-b931-81c632b6c9c7" providerId="ADAL" clId="{025DB095-BD76-41C2-83C5-4F219DF2B01E}" dt="2021-03-30T17:06:35.153" v="195" actId="20577"/>
          <ac:spMkLst>
            <pc:docMk/>
            <pc:sldMk cId="3663291031" sldId="257"/>
            <ac:spMk id="68" creationId="{56C4061B-6766-45AC-ADDE-F0F57367E6A9}"/>
          </ac:spMkLst>
        </pc:spChg>
        <pc:spChg chg="add mod">
          <ac:chgData name="Sanders Wang" userId="089d73b8-785c-4012-b931-81c632b6c9c7" providerId="ADAL" clId="{025DB095-BD76-41C2-83C5-4F219DF2B01E}" dt="2021-03-30T17:11:16.382" v="198" actId="1076"/>
          <ac:spMkLst>
            <pc:docMk/>
            <pc:sldMk cId="3663291031" sldId="257"/>
            <ac:spMk id="70" creationId="{1BEB147B-184F-4BDA-BD5B-9F7CF650CC18}"/>
          </ac:spMkLst>
        </pc:spChg>
        <pc:spChg chg="add mod">
          <ac:chgData name="Sanders Wang" userId="089d73b8-785c-4012-b931-81c632b6c9c7" providerId="ADAL" clId="{025DB095-BD76-41C2-83C5-4F219DF2B01E}" dt="2021-03-30T17:13:57.572" v="240" actId="1076"/>
          <ac:spMkLst>
            <pc:docMk/>
            <pc:sldMk cId="3663291031" sldId="257"/>
            <ac:spMk id="105" creationId="{E2200DEB-4150-4074-B696-ECF3297BF7C9}"/>
          </ac:spMkLst>
        </pc:spChg>
        <pc:spChg chg="add mod">
          <ac:chgData name="Sanders Wang" userId="089d73b8-785c-4012-b931-81c632b6c9c7" providerId="ADAL" clId="{025DB095-BD76-41C2-83C5-4F219DF2B01E}" dt="2021-03-30T17:16:19.288" v="279" actId="6549"/>
          <ac:spMkLst>
            <pc:docMk/>
            <pc:sldMk cId="3663291031" sldId="257"/>
            <ac:spMk id="106" creationId="{384141A6-EA88-43FF-BA20-3BA76A007F60}"/>
          </ac:spMkLst>
        </pc:spChg>
        <pc:spChg chg="add del mod">
          <ac:chgData name="Sanders Wang" userId="089d73b8-785c-4012-b931-81c632b6c9c7" providerId="ADAL" clId="{025DB095-BD76-41C2-83C5-4F219DF2B01E}" dt="2021-03-30T17:17:32.010" v="282" actId="478"/>
          <ac:spMkLst>
            <pc:docMk/>
            <pc:sldMk cId="3663291031" sldId="257"/>
            <ac:spMk id="109" creationId="{F618846C-2F45-449B-B489-7D6AF29343EF}"/>
          </ac:spMkLst>
        </pc:spChg>
        <pc:picChg chg="add mod">
          <ac:chgData name="Sanders Wang" userId="089d73b8-785c-4012-b931-81c632b6c9c7" providerId="ADAL" clId="{025DB095-BD76-41C2-83C5-4F219DF2B01E}" dt="2021-03-30T16:50:50.385" v="63" actId="1036"/>
          <ac:picMkLst>
            <pc:docMk/>
            <pc:sldMk cId="3663291031" sldId="257"/>
            <ac:picMk id="5" creationId="{4C21F6C3-A185-42FA-8ADA-9CDDD9454DAA}"/>
          </ac:picMkLst>
        </pc:picChg>
        <pc:picChg chg="add mod">
          <ac:chgData name="Sanders Wang" userId="089d73b8-785c-4012-b931-81c632b6c9c7" providerId="ADAL" clId="{025DB095-BD76-41C2-83C5-4F219DF2B01E}" dt="2021-03-30T16:50:50.385" v="63" actId="1036"/>
          <ac:picMkLst>
            <pc:docMk/>
            <pc:sldMk cId="3663291031" sldId="257"/>
            <ac:picMk id="6" creationId="{79033848-B280-499B-955C-BD13AB73ECE5}"/>
          </ac:picMkLst>
        </pc:picChg>
        <pc:picChg chg="add mod">
          <ac:chgData name="Sanders Wang" userId="089d73b8-785c-4012-b931-81c632b6c9c7" providerId="ADAL" clId="{025DB095-BD76-41C2-83C5-4F219DF2B01E}" dt="2021-03-30T16:45:19.170" v="28" actId="1076"/>
          <ac:picMkLst>
            <pc:docMk/>
            <pc:sldMk cId="3663291031" sldId="257"/>
            <ac:picMk id="7" creationId="{0C776B22-3AAD-4078-9481-459491F301D3}"/>
          </ac:picMkLst>
        </pc:picChg>
        <pc:picChg chg="add mod">
          <ac:chgData name="Sanders Wang" userId="089d73b8-785c-4012-b931-81c632b6c9c7" providerId="ADAL" clId="{025DB095-BD76-41C2-83C5-4F219DF2B01E}" dt="2021-03-30T16:51:44.466" v="68" actId="1076"/>
          <ac:picMkLst>
            <pc:docMk/>
            <pc:sldMk cId="3663291031" sldId="257"/>
            <ac:picMk id="8" creationId="{F51A26C2-2448-4C27-8502-22C98C490723}"/>
          </ac:picMkLst>
        </pc:picChg>
        <pc:picChg chg="add mod">
          <ac:chgData name="Sanders Wang" userId="089d73b8-785c-4012-b931-81c632b6c9c7" providerId="ADAL" clId="{025DB095-BD76-41C2-83C5-4F219DF2B01E}" dt="2021-03-30T16:46:21.447" v="36" actId="1076"/>
          <ac:picMkLst>
            <pc:docMk/>
            <pc:sldMk cId="3663291031" sldId="257"/>
            <ac:picMk id="9" creationId="{DD4C2477-653F-474C-8F4B-E02DCD9C1CC4}"/>
          </ac:picMkLst>
        </pc:picChg>
        <pc:picChg chg="add mod">
          <ac:chgData name="Sanders Wang" userId="089d73b8-785c-4012-b931-81c632b6c9c7" providerId="ADAL" clId="{025DB095-BD76-41C2-83C5-4F219DF2B01E}" dt="2021-03-31T07:47:39.637" v="1264" actId="1076"/>
          <ac:picMkLst>
            <pc:docMk/>
            <pc:sldMk cId="3663291031" sldId="257"/>
            <ac:picMk id="13" creationId="{AFBF3CC7-36FF-43C9-AD71-1E715A815989}"/>
          </ac:picMkLst>
        </pc:picChg>
        <pc:picChg chg="add mod">
          <ac:chgData name="Sanders Wang" userId="089d73b8-785c-4012-b931-81c632b6c9c7" providerId="ADAL" clId="{025DB095-BD76-41C2-83C5-4F219DF2B01E}" dt="2021-03-31T06:48:50.418" v="1023" actId="14100"/>
          <ac:picMkLst>
            <pc:docMk/>
            <pc:sldMk cId="3663291031" sldId="257"/>
            <ac:picMk id="40" creationId="{18C95774-1CD8-4FA5-8DBB-36C7185303EB}"/>
          </ac:picMkLst>
        </pc:picChg>
        <pc:picChg chg="add mod">
          <ac:chgData name="Sanders Wang" userId="089d73b8-785c-4012-b931-81c632b6c9c7" providerId="ADAL" clId="{025DB095-BD76-41C2-83C5-4F219DF2B01E}" dt="2021-03-31T07:47:46.636" v="1265" actId="1076"/>
          <ac:picMkLst>
            <pc:docMk/>
            <pc:sldMk cId="3663291031" sldId="257"/>
            <ac:picMk id="44" creationId="{D56EAAB8-058D-453B-8094-5B9925E784F7}"/>
          </ac:picMkLst>
        </pc:picChg>
        <pc:picChg chg="add mod">
          <ac:chgData name="Sanders Wang" userId="089d73b8-785c-4012-b931-81c632b6c9c7" providerId="ADAL" clId="{025DB095-BD76-41C2-83C5-4F219DF2B01E}" dt="2021-03-31T07:47:49.860" v="1266" actId="1076"/>
          <ac:picMkLst>
            <pc:docMk/>
            <pc:sldMk cId="3663291031" sldId="257"/>
            <ac:picMk id="45" creationId="{758B5FB2-61B2-44A1-9A20-C3A6B10C36BB}"/>
          </ac:picMkLst>
        </pc:picChg>
        <pc:picChg chg="add mod">
          <ac:chgData name="Sanders Wang" userId="089d73b8-785c-4012-b931-81c632b6c9c7" providerId="ADAL" clId="{025DB095-BD76-41C2-83C5-4F219DF2B01E}" dt="2021-03-31T08:50:10.276" v="1751" actId="1076"/>
          <ac:picMkLst>
            <pc:docMk/>
            <pc:sldMk cId="3663291031" sldId="257"/>
            <ac:picMk id="54" creationId="{929041F7-566C-485A-8D8E-64F9871A6AFA}"/>
          </ac:picMkLst>
        </pc:picChg>
        <pc:picChg chg="add mod">
          <ac:chgData name="Sanders Wang" userId="089d73b8-785c-4012-b931-81c632b6c9c7" providerId="ADAL" clId="{025DB095-BD76-41C2-83C5-4F219DF2B01E}" dt="2021-03-30T17:01:18.754" v="161" actId="1076"/>
          <ac:picMkLst>
            <pc:docMk/>
            <pc:sldMk cId="3663291031" sldId="257"/>
            <ac:picMk id="55" creationId="{1D686E63-9235-4022-9010-9AAF83B9B564}"/>
          </ac:picMkLst>
        </pc:picChg>
        <pc:picChg chg="add mod">
          <ac:chgData name="Sanders Wang" userId="089d73b8-785c-4012-b931-81c632b6c9c7" providerId="ADAL" clId="{025DB095-BD76-41C2-83C5-4F219DF2B01E}" dt="2021-03-31T06:53:16.513" v="1037" actId="1076"/>
          <ac:picMkLst>
            <pc:docMk/>
            <pc:sldMk cId="3663291031" sldId="257"/>
            <ac:picMk id="56" creationId="{662317A5-8055-4427-B730-CBD28D3D170C}"/>
          </ac:picMkLst>
        </pc:picChg>
        <pc:picChg chg="add mod">
          <ac:chgData name="Sanders Wang" userId="089d73b8-785c-4012-b931-81c632b6c9c7" providerId="ADAL" clId="{025DB095-BD76-41C2-83C5-4F219DF2B01E}" dt="2021-03-30T17:00:43.955" v="157" actId="1076"/>
          <ac:picMkLst>
            <pc:docMk/>
            <pc:sldMk cId="3663291031" sldId="257"/>
            <ac:picMk id="57" creationId="{DC04BE18-8FE0-4051-817F-2959D86BCE8A}"/>
          </ac:picMkLst>
        </pc:picChg>
        <pc:picChg chg="add mod">
          <ac:chgData name="Sanders Wang" userId="089d73b8-785c-4012-b931-81c632b6c9c7" providerId="ADAL" clId="{025DB095-BD76-41C2-83C5-4F219DF2B01E}" dt="2021-03-30T17:01:14.383" v="160" actId="1076"/>
          <ac:picMkLst>
            <pc:docMk/>
            <pc:sldMk cId="3663291031" sldId="257"/>
            <ac:picMk id="59" creationId="{A457E026-8EC9-401E-95A9-F46A02681C32}"/>
          </ac:picMkLst>
        </pc:picChg>
        <pc:picChg chg="add mod">
          <ac:chgData name="Sanders Wang" userId="089d73b8-785c-4012-b931-81c632b6c9c7" providerId="ADAL" clId="{025DB095-BD76-41C2-83C5-4F219DF2B01E}" dt="2021-03-30T17:02:30.853" v="166" actId="1076"/>
          <ac:picMkLst>
            <pc:docMk/>
            <pc:sldMk cId="3663291031" sldId="257"/>
            <ac:picMk id="61" creationId="{9C14CFCB-8027-4385-9AD1-2143019C7255}"/>
          </ac:picMkLst>
        </pc:picChg>
        <pc:picChg chg="add mod">
          <ac:chgData name="Sanders Wang" userId="089d73b8-785c-4012-b931-81c632b6c9c7" providerId="ADAL" clId="{025DB095-BD76-41C2-83C5-4F219DF2B01E}" dt="2021-03-30T17:03:32.872" v="173" actId="1076"/>
          <ac:picMkLst>
            <pc:docMk/>
            <pc:sldMk cId="3663291031" sldId="257"/>
            <ac:picMk id="63" creationId="{47572EBC-5E0D-4935-ABDE-73AF6643622E}"/>
          </ac:picMkLst>
        </pc:picChg>
        <pc:picChg chg="add mod">
          <ac:chgData name="Sanders Wang" userId="089d73b8-785c-4012-b931-81c632b6c9c7" providerId="ADAL" clId="{025DB095-BD76-41C2-83C5-4F219DF2B01E}" dt="2021-03-31T07:38:26.299" v="1236" actId="1076"/>
          <ac:picMkLst>
            <pc:docMk/>
            <pc:sldMk cId="3663291031" sldId="257"/>
            <ac:picMk id="65" creationId="{2D9C1E8D-4EC5-4727-ABC8-FADB4D1F8EE2}"/>
          </ac:picMkLst>
        </pc:picChg>
        <pc:picChg chg="add mod">
          <ac:chgData name="Sanders Wang" userId="089d73b8-785c-4012-b931-81c632b6c9c7" providerId="ADAL" clId="{025DB095-BD76-41C2-83C5-4F219DF2B01E}" dt="2021-03-31T07:38:24.294" v="1235" actId="1076"/>
          <ac:picMkLst>
            <pc:docMk/>
            <pc:sldMk cId="3663291031" sldId="257"/>
            <ac:picMk id="66" creationId="{E1D8E635-61DF-4B22-88F6-E8D12C2D6447}"/>
          </ac:picMkLst>
        </pc:picChg>
        <pc:picChg chg="add mod">
          <ac:chgData name="Sanders Wang" userId="089d73b8-785c-4012-b931-81c632b6c9c7" providerId="ADAL" clId="{025DB095-BD76-41C2-83C5-4F219DF2B01E}" dt="2021-03-31T07:48:01.619" v="1268" actId="1076"/>
          <ac:picMkLst>
            <pc:docMk/>
            <pc:sldMk cId="3663291031" sldId="257"/>
            <ac:picMk id="76" creationId="{84FA7451-CD38-4F93-95D3-27689BD6924E}"/>
          </ac:picMkLst>
        </pc:picChg>
        <pc:picChg chg="add mod">
          <ac:chgData name="Sanders Wang" userId="089d73b8-785c-4012-b931-81c632b6c9c7" providerId="ADAL" clId="{025DB095-BD76-41C2-83C5-4F219DF2B01E}" dt="2021-03-31T07:36:43.355" v="1214" actId="1076"/>
          <ac:picMkLst>
            <pc:docMk/>
            <pc:sldMk cId="3663291031" sldId="257"/>
            <ac:picMk id="96" creationId="{C97CE43C-7BB9-45C2-AC89-0AA7B0306E36}"/>
          </ac:picMkLst>
        </pc:picChg>
        <pc:picChg chg="add mod">
          <ac:chgData name="Sanders Wang" userId="089d73b8-785c-4012-b931-81c632b6c9c7" providerId="ADAL" clId="{025DB095-BD76-41C2-83C5-4F219DF2B01E}" dt="2021-03-31T07:36:38.265" v="1212" actId="1076"/>
          <ac:picMkLst>
            <pc:docMk/>
            <pc:sldMk cId="3663291031" sldId="257"/>
            <ac:picMk id="97" creationId="{403C389A-66A5-4271-91B5-0D3C7AB67704}"/>
          </ac:picMkLst>
        </pc:picChg>
        <pc:picChg chg="add mod">
          <ac:chgData name="Sanders Wang" userId="089d73b8-785c-4012-b931-81c632b6c9c7" providerId="ADAL" clId="{025DB095-BD76-41C2-83C5-4F219DF2B01E}" dt="2021-03-31T07:06:36.228" v="1067" actId="1076"/>
          <ac:picMkLst>
            <pc:docMk/>
            <pc:sldMk cId="3663291031" sldId="257"/>
            <ac:picMk id="98" creationId="{5E9B15BC-3E25-4A37-B215-C059E302DA13}"/>
          </ac:picMkLst>
        </pc:picChg>
        <pc:picChg chg="add del mod">
          <ac:chgData name="Sanders Wang" userId="089d73b8-785c-4012-b931-81c632b6c9c7" providerId="ADAL" clId="{025DB095-BD76-41C2-83C5-4F219DF2B01E}" dt="2021-03-31T06:46:04.685" v="1013" actId="478"/>
          <ac:picMkLst>
            <pc:docMk/>
            <pc:sldMk cId="3663291031" sldId="257"/>
            <ac:picMk id="99" creationId="{BD683F7C-5A64-4ED3-8DDF-0CA9B1325ED2}"/>
          </ac:picMkLst>
        </pc:picChg>
        <pc:picChg chg="add mod">
          <ac:chgData name="Sanders Wang" userId="089d73b8-785c-4012-b931-81c632b6c9c7" providerId="ADAL" clId="{025DB095-BD76-41C2-83C5-4F219DF2B01E}" dt="2021-03-31T07:36:47.906" v="1215" actId="1076"/>
          <ac:picMkLst>
            <pc:docMk/>
            <pc:sldMk cId="3663291031" sldId="257"/>
            <ac:picMk id="100" creationId="{155E39A8-1EB3-49C8-B2D6-148A3DDEB3D8}"/>
          </ac:picMkLst>
        </pc:picChg>
        <pc:picChg chg="add mod">
          <ac:chgData name="Sanders Wang" userId="089d73b8-785c-4012-b931-81c632b6c9c7" providerId="ADAL" clId="{025DB095-BD76-41C2-83C5-4F219DF2B01E}" dt="2021-03-31T08:49:51.513" v="1746" actId="1076"/>
          <ac:picMkLst>
            <pc:docMk/>
            <pc:sldMk cId="3663291031" sldId="257"/>
            <ac:picMk id="101" creationId="{EEF01BCF-4D8D-49BE-8BB4-57C6C9EBA4D8}"/>
          </ac:picMkLst>
        </pc:picChg>
        <pc:picChg chg="add mod">
          <ac:chgData name="Sanders Wang" userId="089d73b8-785c-4012-b931-81c632b6c9c7" providerId="ADAL" clId="{025DB095-BD76-41C2-83C5-4F219DF2B01E}" dt="2021-03-31T07:37:55.754" v="1231" actId="1076"/>
          <ac:picMkLst>
            <pc:docMk/>
            <pc:sldMk cId="3663291031" sldId="257"/>
            <ac:picMk id="104" creationId="{4D8501A7-7501-4908-9E3D-311C6D2FBD72}"/>
          </ac:picMkLst>
        </pc:picChg>
        <pc:picChg chg="add del mod">
          <ac:chgData name="Sanders Wang" userId="089d73b8-785c-4012-b931-81c632b6c9c7" providerId="ADAL" clId="{025DB095-BD76-41C2-83C5-4F219DF2B01E}" dt="2021-03-30T19:14:42.723" v="1007" actId="478"/>
          <ac:picMkLst>
            <pc:docMk/>
            <pc:sldMk cId="3663291031" sldId="257"/>
            <ac:picMk id="108" creationId="{A22CBCED-EC15-42BE-970C-C4A4C1548272}"/>
          </ac:picMkLst>
        </pc:picChg>
        <pc:picChg chg="add del mod">
          <ac:chgData name="Sanders Wang" userId="089d73b8-785c-4012-b931-81c632b6c9c7" providerId="ADAL" clId="{025DB095-BD76-41C2-83C5-4F219DF2B01E}" dt="2021-03-30T19:14:30.264" v="1003" actId="478"/>
          <ac:picMkLst>
            <pc:docMk/>
            <pc:sldMk cId="3663291031" sldId="257"/>
            <ac:picMk id="111" creationId="{A67B1CAC-53B4-480E-A576-4CDCB95C4A4C}"/>
          </ac:picMkLst>
        </pc:picChg>
        <pc:picChg chg="add del mod">
          <ac:chgData name="Sanders Wang" userId="089d73b8-785c-4012-b931-81c632b6c9c7" providerId="ADAL" clId="{025DB095-BD76-41C2-83C5-4F219DF2B01E}" dt="2021-03-30T19:14:40.645" v="1006" actId="478"/>
          <ac:picMkLst>
            <pc:docMk/>
            <pc:sldMk cId="3663291031" sldId="257"/>
            <ac:picMk id="113" creationId="{3BF22285-27D0-43B6-9740-B4CD6D91AB14}"/>
          </ac:picMkLst>
        </pc:picChg>
        <pc:picChg chg="add del mod">
          <ac:chgData name="Sanders Wang" userId="089d73b8-785c-4012-b931-81c632b6c9c7" providerId="ADAL" clId="{025DB095-BD76-41C2-83C5-4F219DF2B01E}" dt="2021-03-30T17:21:10.135" v="306" actId="478"/>
          <ac:picMkLst>
            <pc:docMk/>
            <pc:sldMk cId="3663291031" sldId="257"/>
            <ac:picMk id="115" creationId="{C3F406D8-A233-463B-BBC7-50826536A886}"/>
          </ac:picMkLst>
        </pc:picChg>
        <pc:picChg chg="add del mod">
          <ac:chgData name="Sanders Wang" userId="089d73b8-785c-4012-b931-81c632b6c9c7" providerId="ADAL" clId="{025DB095-BD76-41C2-83C5-4F219DF2B01E}" dt="2021-03-30T19:14:32.671" v="1004" actId="478"/>
          <ac:picMkLst>
            <pc:docMk/>
            <pc:sldMk cId="3663291031" sldId="257"/>
            <ac:picMk id="117" creationId="{2DC84315-ED24-48EA-83FA-84D0B7D65A88}"/>
          </ac:picMkLst>
        </pc:picChg>
        <pc:picChg chg="add del mod">
          <ac:chgData name="Sanders Wang" userId="089d73b8-785c-4012-b931-81c632b6c9c7" providerId="ADAL" clId="{025DB095-BD76-41C2-83C5-4F219DF2B01E}" dt="2021-03-30T19:14:27.783" v="1002" actId="478"/>
          <ac:picMkLst>
            <pc:docMk/>
            <pc:sldMk cId="3663291031" sldId="257"/>
            <ac:picMk id="119" creationId="{3ED09BB7-34DD-4049-A932-215A1662A76B}"/>
          </ac:picMkLst>
        </pc:picChg>
        <pc:picChg chg="add del mod">
          <ac:chgData name="Sanders Wang" userId="089d73b8-785c-4012-b931-81c632b6c9c7" providerId="ADAL" clId="{025DB095-BD76-41C2-83C5-4F219DF2B01E}" dt="2021-03-30T19:14:24.625" v="1001" actId="478"/>
          <ac:picMkLst>
            <pc:docMk/>
            <pc:sldMk cId="3663291031" sldId="257"/>
            <ac:picMk id="121" creationId="{96F9C406-FA69-485D-B43E-9FC0167B305F}"/>
          </ac:picMkLst>
        </pc:picChg>
        <pc:cxnChg chg="add mod">
          <ac:chgData name="Sanders Wang" userId="089d73b8-785c-4012-b931-81c632b6c9c7" providerId="ADAL" clId="{025DB095-BD76-41C2-83C5-4F219DF2B01E}" dt="2021-03-30T16:50:50.385" v="63" actId="1036"/>
          <ac:cxnSpMkLst>
            <pc:docMk/>
            <pc:sldMk cId="3663291031" sldId="257"/>
            <ac:cxnSpMk id="11" creationId="{6D34C8D6-B504-408B-A357-4147B61378E3}"/>
          </ac:cxnSpMkLst>
        </pc:cxnChg>
        <pc:cxnChg chg="add mod">
          <ac:chgData name="Sanders Wang" userId="089d73b8-785c-4012-b931-81c632b6c9c7" providerId="ADAL" clId="{025DB095-BD76-41C2-83C5-4F219DF2B01E}" dt="2021-03-30T16:50:50.385" v="63" actId="1036"/>
          <ac:cxnSpMkLst>
            <pc:docMk/>
            <pc:sldMk cId="3663291031" sldId="257"/>
            <ac:cxnSpMk id="12" creationId="{0B2B72FB-73CE-4AC5-8AD7-8DDE89ACAC53}"/>
          </ac:cxnSpMkLst>
        </pc:cxnChg>
        <pc:cxnChg chg="add mod">
          <ac:chgData name="Sanders Wang" userId="089d73b8-785c-4012-b931-81c632b6c9c7" providerId="ADAL" clId="{025DB095-BD76-41C2-83C5-4F219DF2B01E}" dt="2021-03-30T16:46:21.447" v="36" actId="1076"/>
          <ac:cxnSpMkLst>
            <pc:docMk/>
            <pc:sldMk cId="3663291031" sldId="257"/>
            <ac:cxnSpMk id="15" creationId="{C4AD2AFF-D1DC-4943-8273-91FF7544FD35}"/>
          </ac:cxnSpMkLst>
        </pc:cxnChg>
        <pc:cxnChg chg="add mod">
          <ac:chgData name="Sanders Wang" userId="089d73b8-785c-4012-b931-81c632b6c9c7" providerId="ADAL" clId="{025DB095-BD76-41C2-83C5-4F219DF2B01E}" dt="2021-03-30T16:51:44.466" v="68" actId="1076"/>
          <ac:cxnSpMkLst>
            <pc:docMk/>
            <pc:sldMk cId="3663291031" sldId="257"/>
            <ac:cxnSpMk id="18" creationId="{6B5B6127-9753-4321-9129-81D1CEEF084F}"/>
          </ac:cxnSpMkLst>
        </pc:cxnChg>
        <pc:cxnChg chg="add mod">
          <ac:chgData name="Sanders Wang" userId="089d73b8-785c-4012-b931-81c632b6c9c7" providerId="ADAL" clId="{025DB095-BD76-41C2-83C5-4F219DF2B01E}" dt="2021-03-30T16:50:50.385" v="63" actId="1036"/>
          <ac:cxnSpMkLst>
            <pc:docMk/>
            <pc:sldMk cId="3663291031" sldId="257"/>
            <ac:cxnSpMk id="30" creationId="{265FB100-C5AE-4A8B-B6D2-C1AA66CC3961}"/>
          </ac:cxnSpMkLst>
        </pc:cxnChg>
        <pc:cxnChg chg="add mod">
          <ac:chgData name="Sanders Wang" userId="089d73b8-785c-4012-b931-81c632b6c9c7" providerId="ADAL" clId="{025DB095-BD76-41C2-83C5-4F219DF2B01E}" dt="2021-03-30T16:50:50.385" v="63" actId="1036"/>
          <ac:cxnSpMkLst>
            <pc:docMk/>
            <pc:sldMk cId="3663291031" sldId="257"/>
            <ac:cxnSpMk id="36" creationId="{420A85F0-D236-488C-AB7A-9732567951E0}"/>
          </ac:cxnSpMkLst>
        </pc:cxnChg>
        <pc:cxnChg chg="add mod">
          <ac:chgData name="Sanders Wang" userId="089d73b8-785c-4012-b931-81c632b6c9c7" providerId="ADAL" clId="{025DB095-BD76-41C2-83C5-4F219DF2B01E}" dt="2021-03-31T06:48:50.418" v="1023" actId="14100"/>
          <ac:cxnSpMkLst>
            <pc:docMk/>
            <pc:sldMk cId="3663291031" sldId="257"/>
            <ac:cxnSpMk id="41" creationId="{E7ACAE05-D6FB-4F84-8932-84B3EA9D27F9}"/>
          </ac:cxnSpMkLst>
        </pc:cxnChg>
        <pc:cxnChg chg="add del mod">
          <ac:chgData name="Sanders Wang" userId="089d73b8-785c-4012-b931-81c632b6c9c7" providerId="ADAL" clId="{025DB095-BD76-41C2-83C5-4F219DF2B01E}" dt="2021-03-30T16:51:37.162" v="67" actId="478"/>
          <ac:cxnSpMkLst>
            <pc:docMk/>
            <pc:sldMk cId="3663291031" sldId="257"/>
            <ac:cxnSpMk id="45" creationId="{9AB82F02-9C45-4CDE-BF98-99C7ECEF72F9}"/>
          </ac:cxnSpMkLst>
        </pc:cxnChg>
        <pc:cxnChg chg="add mod">
          <ac:chgData name="Sanders Wang" userId="089d73b8-785c-4012-b931-81c632b6c9c7" providerId="ADAL" clId="{025DB095-BD76-41C2-83C5-4F219DF2B01E}" dt="2021-03-31T07:37:09.335" v="1220" actId="14100"/>
          <ac:cxnSpMkLst>
            <pc:docMk/>
            <pc:sldMk cId="3663291031" sldId="257"/>
            <ac:cxnSpMk id="58" creationId="{0A893479-93CB-41BE-9902-24E3280FC88C}"/>
          </ac:cxnSpMkLst>
        </pc:cxnChg>
        <pc:cxnChg chg="add mod">
          <ac:chgData name="Sanders Wang" userId="089d73b8-785c-4012-b931-81c632b6c9c7" providerId="ADAL" clId="{025DB095-BD76-41C2-83C5-4F219DF2B01E}" dt="2021-03-31T07:37:27.886" v="1224" actId="14100"/>
          <ac:cxnSpMkLst>
            <pc:docMk/>
            <pc:sldMk cId="3663291031" sldId="257"/>
            <ac:cxnSpMk id="60" creationId="{F3911421-DFAB-4DE8-86EA-6B9473ACBCCC}"/>
          </ac:cxnSpMkLst>
        </pc:cxnChg>
        <pc:cxnChg chg="add mod">
          <ac:chgData name="Sanders Wang" userId="089d73b8-785c-4012-b931-81c632b6c9c7" providerId="ADAL" clId="{025DB095-BD76-41C2-83C5-4F219DF2B01E}" dt="2021-03-31T07:37:39.531" v="1227" actId="14100"/>
          <ac:cxnSpMkLst>
            <pc:docMk/>
            <pc:sldMk cId="3663291031" sldId="257"/>
            <ac:cxnSpMk id="62" creationId="{8B29705F-6F23-4615-9FAB-DF56B37FFC85}"/>
          </ac:cxnSpMkLst>
        </pc:cxnChg>
        <pc:cxnChg chg="add mod">
          <ac:chgData name="Sanders Wang" userId="089d73b8-785c-4012-b931-81c632b6c9c7" providerId="ADAL" clId="{025DB095-BD76-41C2-83C5-4F219DF2B01E}" dt="2021-03-31T07:37:51.133" v="1230" actId="14100"/>
          <ac:cxnSpMkLst>
            <pc:docMk/>
            <pc:sldMk cId="3663291031" sldId="257"/>
            <ac:cxnSpMk id="64" creationId="{7EF8E5A9-CCE5-4DEE-881F-E4019685FB99}"/>
          </ac:cxnSpMkLst>
        </pc:cxnChg>
        <pc:cxnChg chg="add del mod">
          <ac:chgData name="Sanders Wang" userId="089d73b8-785c-4012-b931-81c632b6c9c7" providerId="ADAL" clId="{025DB095-BD76-41C2-83C5-4F219DF2B01E}" dt="2021-03-30T17:03:45.864" v="175" actId="478"/>
          <ac:cxnSpMkLst>
            <pc:docMk/>
            <pc:sldMk cId="3663291031" sldId="257"/>
            <ac:cxnSpMk id="65" creationId="{A6CDA018-13E1-4187-81B0-2ED00D291F33}"/>
          </ac:cxnSpMkLst>
        </pc:cxnChg>
        <pc:cxnChg chg="add mod">
          <ac:chgData name="Sanders Wang" userId="089d73b8-785c-4012-b931-81c632b6c9c7" providerId="ADAL" clId="{025DB095-BD76-41C2-83C5-4F219DF2B01E}" dt="2021-03-30T17:04:44.474" v="187" actId="692"/>
          <ac:cxnSpMkLst>
            <pc:docMk/>
            <pc:sldMk cId="3663291031" sldId="257"/>
            <ac:cxnSpMk id="67" creationId="{70E857CF-79A3-4839-B852-13A87C500A47}"/>
          </ac:cxnSpMkLst>
        </pc:cxnChg>
        <pc:cxnChg chg="add mod">
          <ac:chgData name="Sanders Wang" userId="089d73b8-785c-4012-b931-81c632b6c9c7" providerId="ADAL" clId="{025DB095-BD76-41C2-83C5-4F219DF2B01E}" dt="2021-03-31T07:39:20.566" v="1249" actId="14100"/>
          <ac:cxnSpMkLst>
            <pc:docMk/>
            <pc:sldMk cId="3663291031" sldId="257"/>
            <ac:cxnSpMk id="69" creationId="{2AD96E7D-A8B5-4B7E-888D-12BE07453F07}"/>
          </ac:cxnSpMkLst>
        </pc:cxnChg>
        <pc:cxnChg chg="add mod">
          <ac:chgData name="Sanders Wang" userId="089d73b8-785c-4012-b931-81c632b6c9c7" providerId="ADAL" clId="{025DB095-BD76-41C2-83C5-4F219DF2B01E}" dt="2021-03-31T07:39:27.170" v="1251" actId="14100"/>
          <ac:cxnSpMkLst>
            <pc:docMk/>
            <pc:sldMk cId="3663291031" sldId="257"/>
            <ac:cxnSpMk id="71" creationId="{052468FB-DAEA-4EB5-8690-8C4DD93B0F7E}"/>
          </ac:cxnSpMkLst>
        </pc:cxnChg>
        <pc:cxnChg chg="add mod">
          <ac:chgData name="Sanders Wang" userId="089d73b8-785c-4012-b931-81c632b6c9c7" providerId="ADAL" clId="{025DB095-BD76-41C2-83C5-4F219DF2B01E}" dt="2021-03-31T07:47:49.860" v="1266" actId="1076"/>
          <ac:cxnSpMkLst>
            <pc:docMk/>
            <pc:sldMk cId="3663291031" sldId="257"/>
            <ac:cxnSpMk id="79" creationId="{63764509-A26A-4C2F-BED0-BC4ABC4D4E3B}"/>
          </ac:cxnSpMkLst>
        </pc:cxnChg>
        <pc:cxnChg chg="add mod">
          <ac:chgData name="Sanders Wang" userId="089d73b8-785c-4012-b931-81c632b6c9c7" providerId="ADAL" clId="{025DB095-BD76-41C2-83C5-4F219DF2B01E}" dt="2021-03-31T07:47:46.636" v="1265" actId="1076"/>
          <ac:cxnSpMkLst>
            <pc:docMk/>
            <pc:sldMk cId="3663291031" sldId="257"/>
            <ac:cxnSpMk id="82" creationId="{B3CDE590-21BB-4FAA-AEA4-1E82B9E2D08B}"/>
          </ac:cxnSpMkLst>
        </pc:cxnChg>
        <pc:cxnChg chg="add mod">
          <ac:chgData name="Sanders Wang" userId="089d73b8-785c-4012-b931-81c632b6c9c7" providerId="ADAL" clId="{025DB095-BD76-41C2-83C5-4F219DF2B01E}" dt="2021-03-31T08:50:10.276" v="1751" actId="1076"/>
          <ac:cxnSpMkLst>
            <pc:docMk/>
            <pc:sldMk cId="3663291031" sldId="257"/>
            <ac:cxnSpMk id="85" creationId="{2703AAD1-C766-4402-8432-CF6A0D37A8E3}"/>
          </ac:cxnSpMkLst>
        </pc:cxnChg>
        <pc:cxnChg chg="add mod">
          <ac:chgData name="Sanders Wang" userId="089d73b8-785c-4012-b931-81c632b6c9c7" providerId="ADAL" clId="{025DB095-BD76-41C2-83C5-4F219DF2B01E}" dt="2021-03-31T07:47:58.670" v="1267" actId="14100"/>
          <ac:cxnSpMkLst>
            <pc:docMk/>
            <pc:sldMk cId="3663291031" sldId="257"/>
            <ac:cxnSpMk id="88" creationId="{280937F3-AA90-4F5B-9351-44BEAC03D63B}"/>
          </ac:cxnSpMkLst>
        </pc:cxnChg>
        <pc:cxnChg chg="add mod">
          <ac:chgData name="Sanders Wang" userId="089d73b8-785c-4012-b931-81c632b6c9c7" providerId="ADAL" clId="{025DB095-BD76-41C2-83C5-4F219DF2B01E}" dt="2021-03-31T08:50:06.664" v="1750" actId="14100"/>
          <ac:cxnSpMkLst>
            <pc:docMk/>
            <pc:sldMk cId="3663291031" sldId="257"/>
            <ac:cxnSpMk id="102" creationId="{47494BBB-2EEC-4273-80DD-DA1BB7CF657E}"/>
          </ac:cxnSpMkLst>
        </pc:cxnChg>
      </pc:sldChg>
      <pc:sldChg chg="addSp delSp modSp new mod">
        <pc:chgData name="Sanders Wang" userId="089d73b8-785c-4012-b931-81c632b6c9c7" providerId="ADAL" clId="{025DB095-BD76-41C2-83C5-4F219DF2B01E}" dt="2021-03-31T09:31:49.946" v="2058" actId="14100"/>
        <pc:sldMkLst>
          <pc:docMk/>
          <pc:sldMk cId="1202846426" sldId="258"/>
        </pc:sldMkLst>
        <pc:spChg chg="add mod">
          <ac:chgData name="Sanders Wang" userId="089d73b8-785c-4012-b931-81c632b6c9c7" providerId="ADAL" clId="{025DB095-BD76-41C2-83C5-4F219DF2B01E}" dt="2021-03-30T17:32:53.525" v="339" actId="20577"/>
          <ac:spMkLst>
            <pc:docMk/>
            <pc:sldMk cId="1202846426" sldId="258"/>
            <ac:spMk id="2" creationId="{008B7A6D-4955-4C26-9F0A-EB0645CC1B47}"/>
          </ac:spMkLst>
        </pc:spChg>
        <pc:spChg chg="add del mod">
          <ac:chgData name="Sanders Wang" userId="089d73b8-785c-4012-b931-81c632b6c9c7" providerId="ADAL" clId="{025DB095-BD76-41C2-83C5-4F219DF2B01E}" dt="2021-03-30T17:33:23.147" v="345" actId="20577"/>
          <ac:spMkLst>
            <pc:docMk/>
            <pc:sldMk cId="1202846426" sldId="258"/>
            <ac:spMk id="4" creationId="{6510007D-B7BA-4D1A-B148-36A2FE69931E}"/>
          </ac:spMkLst>
        </pc:spChg>
        <pc:spChg chg="add mod">
          <ac:chgData name="Sanders Wang" userId="089d73b8-785c-4012-b931-81c632b6c9c7" providerId="ADAL" clId="{025DB095-BD76-41C2-83C5-4F219DF2B01E}" dt="2021-03-30T17:33:50.375" v="359" actId="1076"/>
          <ac:spMkLst>
            <pc:docMk/>
            <pc:sldMk cId="1202846426" sldId="258"/>
            <ac:spMk id="5" creationId="{1AF6F55E-3FAE-43A5-8848-43F8E69401C3}"/>
          </ac:spMkLst>
        </pc:spChg>
        <pc:spChg chg="add mod">
          <ac:chgData name="Sanders Wang" userId="089d73b8-785c-4012-b931-81c632b6c9c7" providerId="ADAL" clId="{025DB095-BD76-41C2-83C5-4F219DF2B01E}" dt="2021-03-30T17:33:59.699" v="360" actId="1076"/>
          <ac:spMkLst>
            <pc:docMk/>
            <pc:sldMk cId="1202846426" sldId="258"/>
            <ac:spMk id="7" creationId="{BED776B9-82FF-4977-8C7D-7F4E1D49966E}"/>
          </ac:spMkLst>
        </pc:spChg>
        <pc:spChg chg="add mod">
          <ac:chgData name="Sanders Wang" userId="089d73b8-785c-4012-b931-81c632b6c9c7" providerId="ADAL" clId="{025DB095-BD76-41C2-83C5-4F219DF2B01E}" dt="2021-03-30T17:33:39.022" v="357" actId="1038"/>
          <ac:spMkLst>
            <pc:docMk/>
            <pc:sldMk cId="1202846426" sldId="258"/>
            <ac:spMk id="10" creationId="{33CAAD55-F625-495E-9E7A-08B99C398F0A}"/>
          </ac:spMkLst>
        </pc:spChg>
        <pc:spChg chg="add del mod">
          <ac:chgData name="Sanders Wang" userId="089d73b8-785c-4012-b931-81c632b6c9c7" providerId="ADAL" clId="{025DB095-BD76-41C2-83C5-4F219DF2B01E}" dt="2021-03-30T17:24:31.754" v="322" actId="478"/>
          <ac:spMkLst>
            <pc:docMk/>
            <pc:sldMk cId="1202846426" sldId="258"/>
            <ac:spMk id="11" creationId="{DDE74999-F9B3-4669-8F60-285216A892FF}"/>
          </ac:spMkLst>
        </pc:spChg>
        <pc:spChg chg="add mod">
          <ac:chgData name="Sanders Wang" userId="089d73b8-785c-4012-b931-81c632b6c9c7" providerId="ADAL" clId="{025DB095-BD76-41C2-83C5-4F219DF2B01E}" dt="2021-03-30T17:24:15.432" v="319"/>
          <ac:spMkLst>
            <pc:docMk/>
            <pc:sldMk cId="1202846426" sldId="258"/>
            <ac:spMk id="13" creationId="{BA0CD1A5-A66A-4AB2-A383-70DB92EEAF93}"/>
          </ac:spMkLst>
        </pc:spChg>
        <pc:spChg chg="add mod">
          <ac:chgData name="Sanders Wang" userId="089d73b8-785c-4012-b931-81c632b6c9c7" providerId="ADAL" clId="{025DB095-BD76-41C2-83C5-4F219DF2B01E}" dt="2021-03-30T17:35:57.850" v="375" actId="1076"/>
          <ac:spMkLst>
            <pc:docMk/>
            <pc:sldMk cId="1202846426" sldId="258"/>
            <ac:spMk id="14" creationId="{E7CC76D4-3DF6-4191-9FA0-8212B9C6F9C1}"/>
          </ac:spMkLst>
        </pc:spChg>
        <pc:spChg chg="add mod">
          <ac:chgData name="Sanders Wang" userId="089d73b8-785c-4012-b931-81c632b6c9c7" providerId="ADAL" clId="{025DB095-BD76-41C2-83C5-4F219DF2B01E}" dt="2021-03-30T17:43:21.153" v="427" actId="1076"/>
          <ac:spMkLst>
            <pc:docMk/>
            <pc:sldMk cId="1202846426" sldId="258"/>
            <ac:spMk id="15" creationId="{E2F7B04F-C9E8-439B-B694-68E4A353DD57}"/>
          </ac:spMkLst>
        </pc:spChg>
        <pc:spChg chg="add del mod">
          <ac:chgData name="Sanders Wang" userId="089d73b8-785c-4012-b931-81c632b6c9c7" providerId="ADAL" clId="{025DB095-BD76-41C2-83C5-4F219DF2B01E}" dt="2021-03-30T17:24:22.744" v="321" actId="478"/>
          <ac:spMkLst>
            <pc:docMk/>
            <pc:sldMk cId="1202846426" sldId="258"/>
            <ac:spMk id="16" creationId="{B15C8506-1420-41CC-9CBA-811BFBD8C6AC}"/>
          </ac:spMkLst>
        </pc:spChg>
        <pc:spChg chg="add mod">
          <ac:chgData name="Sanders Wang" userId="089d73b8-785c-4012-b931-81c632b6c9c7" providerId="ADAL" clId="{025DB095-BD76-41C2-83C5-4F219DF2B01E}" dt="2021-03-30T17:24:15.432" v="319"/>
          <ac:spMkLst>
            <pc:docMk/>
            <pc:sldMk cId="1202846426" sldId="258"/>
            <ac:spMk id="18" creationId="{F80B8121-3F63-4C06-AC6C-8E3DCC8946CC}"/>
          </ac:spMkLst>
        </pc:spChg>
        <pc:spChg chg="add mod">
          <ac:chgData name="Sanders Wang" userId="089d73b8-785c-4012-b931-81c632b6c9c7" providerId="ADAL" clId="{025DB095-BD76-41C2-83C5-4F219DF2B01E}" dt="2021-03-30T17:24:15.432" v="319"/>
          <ac:spMkLst>
            <pc:docMk/>
            <pc:sldMk cId="1202846426" sldId="258"/>
            <ac:spMk id="19" creationId="{F5DFA802-82DD-43E4-AA4C-3AB9A3A28011}"/>
          </ac:spMkLst>
        </pc:spChg>
        <pc:spChg chg="add mod">
          <ac:chgData name="Sanders Wang" userId="089d73b8-785c-4012-b931-81c632b6c9c7" providerId="ADAL" clId="{025DB095-BD76-41C2-83C5-4F219DF2B01E}" dt="2021-03-30T17:38:16.515" v="392" actId="1076"/>
          <ac:spMkLst>
            <pc:docMk/>
            <pc:sldMk cId="1202846426" sldId="258"/>
            <ac:spMk id="20" creationId="{90A73658-8769-4F72-BE10-9C801ED2C478}"/>
          </ac:spMkLst>
        </pc:spChg>
        <pc:spChg chg="add del mod">
          <ac:chgData name="Sanders Wang" userId="089d73b8-785c-4012-b931-81c632b6c9c7" providerId="ADAL" clId="{025DB095-BD76-41C2-83C5-4F219DF2B01E}" dt="2021-03-30T17:24:47.261" v="323" actId="478"/>
          <ac:spMkLst>
            <pc:docMk/>
            <pc:sldMk cId="1202846426" sldId="258"/>
            <ac:spMk id="22" creationId="{EE250BA0-9377-4F4D-BE74-EACC557D8B90}"/>
          </ac:spMkLst>
        </pc:spChg>
        <pc:spChg chg="add mod">
          <ac:chgData name="Sanders Wang" userId="089d73b8-785c-4012-b931-81c632b6c9c7" providerId="ADAL" clId="{025DB095-BD76-41C2-83C5-4F219DF2B01E}" dt="2021-03-31T07:04:08.277" v="1045" actId="113"/>
          <ac:spMkLst>
            <pc:docMk/>
            <pc:sldMk cId="1202846426" sldId="258"/>
            <ac:spMk id="23" creationId="{69514696-EB15-4BD2-90DA-8869EC4D5410}"/>
          </ac:spMkLst>
        </pc:spChg>
        <pc:spChg chg="add del mod">
          <ac:chgData name="Sanders Wang" userId="089d73b8-785c-4012-b931-81c632b6c9c7" providerId="ADAL" clId="{025DB095-BD76-41C2-83C5-4F219DF2B01E}" dt="2021-03-30T17:24:47.261" v="323" actId="478"/>
          <ac:spMkLst>
            <pc:docMk/>
            <pc:sldMk cId="1202846426" sldId="258"/>
            <ac:spMk id="25" creationId="{666217B2-432B-48CD-86E7-938C13730181}"/>
          </ac:spMkLst>
        </pc:spChg>
        <pc:spChg chg="add del mod">
          <ac:chgData name="Sanders Wang" userId="089d73b8-785c-4012-b931-81c632b6c9c7" providerId="ADAL" clId="{025DB095-BD76-41C2-83C5-4F219DF2B01E}" dt="2021-03-30T17:24:47.261" v="323" actId="478"/>
          <ac:spMkLst>
            <pc:docMk/>
            <pc:sldMk cId="1202846426" sldId="258"/>
            <ac:spMk id="30" creationId="{E72DD191-8D26-4D93-8D16-202FFAAB3E81}"/>
          </ac:spMkLst>
        </pc:spChg>
        <pc:spChg chg="add del mod">
          <ac:chgData name="Sanders Wang" userId="089d73b8-785c-4012-b931-81c632b6c9c7" providerId="ADAL" clId="{025DB095-BD76-41C2-83C5-4F219DF2B01E}" dt="2021-03-30T17:24:47.261" v="323" actId="478"/>
          <ac:spMkLst>
            <pc:docMk/>
            <pc:sldMk cId="1202846426" sldId="258"/>
            <ac:spMk id="31" creationId="{B51CB237-762C-45D4-9D3C-9DBECA09BC21}"/>
          </ac:spMkLst>
        </pc:spChg>
        <pc:spChg chg="add mod">
          <ac:chgData name="Sanders Wang" userId="089d73b8-785c-4012-b931-81c632b6c9c7" providerId="ADAL" clId="{025DB095-BD76-41C2-83C5-4F219DF2B01E}" dt="2021-03-31T07:18:51.938" v="1143" actId="164"/>
          <ac:spMkLst>
            <pc:docMk/>
            <pc:sldMk cId="1202846426" sldId="258"/>
            <ac:spMk id="35" creationId="{BDD6001B-E656-423B-9A5E-F15EFEEB43CF}"/>
          </ac:spMkLst>
        </pc:spChg>
        <pc:spChg chg="add mod ord">
          <ac:chgData name="Sanders Wang" userId="089d73b8-785c-4012-b931-81c632b6c9c7" providerId="ADAL" clId="{025DB095-BD76-41C2-83C5-4F219DF2B01E}" dt="2021-03-30T17:45:10.697" v="428" actId="14100"/>
          <ac:spMkLst>
            <pc:docMk/>
            <pc:sldMk cId="1202846426" sldId="258"/>
            <ac:spMk id="40" creationId="{2195612E-9FC8-4795-AAF4-194954670333}"/>
          </ac:spMkLst>
        </pc:spChg>
        <pc:spChg chg="add mod">
          <ac:chgData name="Sanders Wang" userId="089d73b8-785c-4012-b931-81c632b6c9c7" providerId="ADAL" clId="{025DB095-BD76-41C2-83C5-4F219DF2B01E}" dt="2021-03-30T17:37:09.169" v="388" actId="1076"/>
          <ac:spMkLst>
            <pc:docMk/>
            <pc:sldMk cId="1202846426" sldId="258"/>
            <ac:spMk id="41" creationId="{C02AC4E8-71C7-4818-9E79-F58AE069469F}"/>
          </ac:spMkLst>
        </pc:spChg>
        <pc:spChg chg="add mod">
          <ac:chgData name="Sanders Wang" userId="089d73b8-785c-4012-b931-81c632b6c9c7" providerId="ADAL" clId="{025DB095-BD76-41C2-83C5-4F219DF2B01E}" dt="2021-03-30T18:00:16.200" v="540" actId="14100"/>
          <ac:spMkLst>
            <pc:docMk/>
            <pc:sldMk cId="1202846426" sldId="258"/>
            <ac:spMk id="42" creationId="{1D32F323-47F1-43A5-8458-E0BAE16C48F6}"/>
          </ac:spMkLst>
        </pc:spChg>
        <pc:spChg chg="add del mod">
          <ac:chgData name="Sanders Wang" userId="089d73b8-785c-4012-b931-81c632b6c9c7" providerId="ADAL" clId="{025DB095-BD76-41C2-83C5-4F219DF2B01E}" dt="2021-03-30T17:40:54.295" v="412" actId="478"/>
          <ac:spMkLst>
            <pc:docMk/>
            <pc:sldMk cId="1202846426" sldId="258"/>
            <ac:spMk id="47" creationId="{55AD3584-AF15-46B0-86A4-A6C6B96646AC}"/>
          </ac:spMkLst>
        </pc:spChg>
        <pc:spChg chg="add mod">
          <ac:chgData name="Sanders Wang" userId="089d73b8-785c-4012-b931-81c632b6c9c7" providerId="ADAL" clId="{025DB095-BD76-41C2-83C5-4F219DF2B01E}" dt="2021-03-30T17:42:34.602" v="421" actId="1076"/>
          <ac:spMkLst>
            <pc:docMk/>
            <pc:sldMk cId="1202846426" sldId="258"/>
            <ac:spMk id="49" creationId="{9D7CBC53-0F58-4095-BBB8-FC38F9BA18F6}"/>
          </ac:spMkLst>
        </pc:spChg>
        <pc:spChg chg="add mod">
          <ac:chgData name="Sanders Wang" userId="089d73b8-785c-4012-b931-81c632b6c9c7" providerId="ADAL" clId="{025DB095-BD76-41C2-83C5-4F219DF2B01E}" dt="2021-03-30T18:47:34.475" v="904" actId="14100"/>
          <ac:spMkLst>
            <pc:docMk/>
            <pc:sldMk cId="1202846426" sldId="258"/>
            <ac:spMk id="54" creationId="{93D58230-4B88-4E0F-845F-8EF9D8A7D0FF}"/>
          </ac:spMkLst>
        </pc:spChg>
        <pc:spChg chg="add mod">
          <ac:chgData name="Sanders Wang" userId="089d73b8-785c-4012-b931-81c632b6c9c7" providerId="ADAL" clId="{025DB095-BD76-41C2-83C5-4F219DF2B01E}" dt="2021-03-30T19:23:36.719" v="1012" actId="207"/>
          <ac:spMkLst>
            <pc:docMk/>
            <pc:sldMk cId="1202846426" sldId="258"/>
            <ac:spMk id="56" creationId="{3DF8D137-663B-4627-B54D-2EF505302DC8}"/>
          </ac:spMkLst>
        </pc:spChg>
        <pc:spChg chg="add mod">
          <ac:chgData name="Sanders Wang" userId="089d73b8-785c-4012-b931-81c632b6c9c7" providerId="ADAL" clId="{025DB095-BD76-41C2-83C5-4F219DF2B01E}" dt="2021-03-30T19:18:49.449" v="1008" actId="14100"/>
          <ac:spMkLst>
            <pc:docMk/>
            <pc:sldMk cId="1202846426" sldId="258"/>
            <ac:spMk id="59" creationId="{EA866BB7-279B-4972-8038-D625BD388AC3}"/>
          </ac:spMkLst>
        </pc:spChg>
        <pc:spChg chg="add mod ord">
          <ac:chgData name="Sanders Wang" userId="089d73b8-785c-4012-b931-81c632b6c9c7" providerId="ADAL" clId="{025DB095-BD76-41C2-83C5-4F219DF2B01E}" dt="2021-03-30T17:58:21.201" v="531" actId="14100"/>
          <ac:spMkLst>
            <pc:docMk/>
            <pc:sldMk cId="1202846426" sldId="258"/>
            <ac:spMk id="60" creationId="{1A5DCF72-7B53-4B05-98B2-EED8961A45DB}"/>
          </ac:spMkLst>
        </pc:spChg>
        <pc:spChg chg="add mod">
          <ac:chgData name="Sanders Wang" userId="089d73b8-785c-4012-b931-81c632b6c9c7" providerId="ADAL" clId="{025DB095-BD76-41C2-83C5-4F219DF2B01E}" dt="2021-03-30T17:57:40.761" v="527" actId="1035"/>
          <ac:spMkLst>
            <pc:docMk/>
            <pc:sldMk cId="1202846426" sldId="258"/>
            <ac:spMk id="61" creationId="{524DC2CC-718D-4AE9-9EB8-3A5CCDFC5B55}"/>
          </ac:spMkLst>
        </pc:spChg>
        <pc:spChg chg="add mod">
          <ac:chgData name="Sanders Wang" userId="089d73b8-785c-4012-b931-81c632b6c9c7" providerId="ADAL" clId="{025DB095-BD76-41C2-83C5-4F219DF2B01E}" dt="2021-03-30T18:12:23.300" v="741" actId="1076"/>
          <ac:spMkLst>
            <pc:docMk/>
            <pc:sldMk cId="1202846426" sldId="258"/>
            <ac:spMk id="64" creationId="{A29F3165-C0FC-4786-8466-BAF3EE8B5E2E}"/>
          </ac:spMkLst>
        </pc:spChg>
        <pc:spChg chg="add mod">
          <ac:chgData name="Sanders Wang" userId="089d73b8-785c-4012-b931-81c632b6c9c7" providerId="ADAL" clId="{025DB095-BD76-41C2-83C5-4F219DF2B01E}" dt="2021-03-30T17:57:40.761" v="527" actId="1035"/>
          <ac:spMkLst>
            <pc:docMk/>
            <pc:sldMk cId="1202846426" sldId="258"/>
            <ac:spMk id="66" creationId="{72255499-814D-40CF-B6C6-14CFCF0FA47B}"/>
          </ac:spMkLst>
        </pc:spChg>
        <pc:spChg chg="add mod">
          <ac:chgData name="Sanders Wang" userId="089d73b8-785c-4012-b931-81c632b6c9c7" providerId="ADAL" clId="{025DB095-BD76-41C2-83C5-4F219DF2B01E}" dt="2021-03-30T18:12:55.309" v="743" actId="14100"/>
          <ac:spMkLst>
            <pc:docMk/>
            <pc:sldMk cId="1202846426" sldId="258"/>
            <ac:spMk id="67" creationId="{C486D69F-72AB-47B8-A8B3-6622FF0D24BA}"/>
          </ac:spMkLst>
        </pc:spChg>
        <pc:spChg chg="add mod">
          <ac:chgData name="Sanders Wang" userId="089d73b8-785c-4012-b931-81c632b6c9c7" providerId="ADAL" clId="{025DB095-BD76-41C2-83C5-4F219DF2B01E}" dt="2021-03-30T18:55:50.169" v="949" actId="14100"/>
          <ac:spMkLst>
            <pc:docMk/>
            <pc:sldMk cId="1202846426" sldId="258"/>
            <ac:spMk id="71" creationId="{FE5D6E10-5CDB-46C4-A733-64FB9DEC839C}"/>
          </ac:spMkLst>
        </pc:spChg>
        <pc:spChg chg="add del mod">
          <ac:chgData name="Sanders Wang" userId="089d73b8-785c-4012-b931-81c632b6c9c7" providerId="ADAL" clId="{025DB095-BD76-41C2-83C5-4F219DF2B01E}" dt="2021-03-30T18:14:09.432" v="747" actId="478"/>
          <ac:spMkLst>
            <pc:docMk/>
            <pc:sldMk cId="1202846426" sldId="258"/>
            <ac:spMk id="83" creationId="{CA4492BE-A0A5-46E5-983A-3C451EBE66B6}"/>
          </ac:spMkLst>
        </pc:spChg>
        <pc:spChg chg="add mod">
          <ac:chgData name="Sanders Wang" userId="089d73b8-785c-4012-b931-81c632b6c9c7" providerId="ADAL" clId="{025DB095-BD76-41C2-83C5-4F219DF2B01E}" dt="2021-03-30T18:38:08.335" v="841" actId="1076"/>
          <ac:spMkLst>
            <pc:docMk/>
            <pc:sldMk cId="1202846426" sldId="258"/>
            <ac:spMk id="84" creationId="{2A2CC632-47A5-4308-863F-F0A57CD2AFA5}"/>
          </ac:spMkLst>
        </pc:spChg>
        <pc:spChg chg="add del mod">
          <ac:chgData name="Sanders Wang" userId="089d73b8-785c-4012-b931-81c632b6c9c7" providerId="ADAL" clId="{025DB095-BD76-41C2-83C5-4F219DF2B01E}" dt="2021-03-31T07:30:05.269" v="1185" actId="478"/>
          <ac:spMkLst>
            <pc:docMk/>
            <pc:sldMk cId="1202846426" sldId="258"/>
            <ac:spMk id="87" creationId="{74041AD9-1631-44FE-9CB3-818A532DDCD1}"/>
          </ac:spMkLst>
        </pc:spChg>
        <pc:spChg chg="add mod">
          <ac:chgData name="Sanders Wang" userId="089d73b8-785c-4012-b931-81c632b6c9c7" providerId="ADAL" clId="{025DB095-BD76-41C2-83C5-4F219DF2B01E}" dt="2021-03-31T07:05:47.722" v="1065" actId="1076"/>
          <ac:spMkLst>
            <pc:docMk/>
            <pc:sldMk cId="1202846426" sldId="258"/>
            <ac:spMk id="88" creationId="{629A8A50-12ED-4DC3-82E5-D5B06D28A70B}"/>
          </ac:spMkLst>
        </pc:spChg>
        <pc:spChg chg="add mod">
          <ac:chgData name="Sanders Wang" userId="089d73b8-785c-4012-b931-81c632b6c9c7" providerId="ADAL" clId="{025DB095-BD76-41C2-83C5-4F219DF2B01E}" dt="2021-03-30T18:41:18.950" v="876" actId="1035"/>
          <ac:spMkLst>
            <pc:docMk/>
            <pc:sldMk cId="1202846426" sldId="258"/>
            <ac:spMk id="90" creationId="{23762D8D-EBDE-4244-8644-A573B7A089F1}"/>
          </ac:spMkLst>
        </pc:spChg>
        <pc:spChg chg="add mod">
          <ac:chgData name="Sanders Wang" userId="089d73b8-785c-4012-b931-81c632b6c9c7" providerId="ADAL" clId="{025DB095-BD76-41C2-83C5-4F219DF2B01E}" dt="2021-03-30T18:23:51.987" v="796" actId="14100"/>
          <ac:spMkLst>
            <pc:docMk/>
            <pc:sldMk cId="1202846426" sldId="258"/>
            <ac:spMk id="92" creationId="{A729D4D4-182F-4ACE-A8D6-794DFE65A785}"/>
          </ac:spMkLst>
        </pc:spChg>
        <pc:spChg chg="add mod">
          <ac:chgData name="Sanders Wang" userId="089d73b8-785c-4012-b931-81c632b6c9c7" providerId="ADAL" clId="{025DB095-BD76-41C2-83C5-4F219DF2B01E}" dt="2021-03-31T07:18:51.938" v="1143" actId="164"/>
          <ac:spMkLst>
            <pc:docMk/>
            <pc:sldMk cId="1202846426" sldId="258"/>
            <ac:spMk id="95" creationId="{DBDB0F37-83A7-4B12-988C-52AA6092476E}"/>
          </ac:spMkLst>
        </pc:spChg>
        <pc:spChg chg="add mod">
          <ac:chgData name="Sanders Wang" userId="089d73b8-785c-4012-b931-81c632b6c9c7" providerId="ADAL" clId="{025DB095-BD76-41C2-83C5-4F219DF2B01E}" dt="2021-03-30T18:36:20.826" v="834" actId="207"/>
          <ac:spMkLst>
            <pc:docMk/>
            <pc:sldMk cId="1202846426" sldId="258"/>
            <ac:spMk id="96" creationId="{0F3ADC82-A0AF-44DC-A16A-2478C169E9BC}"/>
          </ac:spMkLst>
        </pc:spChg>
        <pc:spChg chg="add mod">
          <ac:chgData name="Sanders Wang" userId="089d73b8-785c-4012-b931-81c632b6c9c7" providerId="ADAL" clId="{025DB095-BD76-41C2-83C5-4F219DF2B01E}" dt="2021-03-31T07:18:51.938" v="1143" actId="164"/>
          <ac:spMkLst>
            <pc:docMk/>
            <pc:sldMk cId="1202846426" sldId="258"/>
            <ac:spMk id="97" creationId="{E9737148-DD8F-4DF9-BBFB-FF02E51BC834}"/>
          </ac:spMkLst>
        </pc:spChg>
        <pc:spChg chg="add mod">
          <ac:chgData name="Sanders Wang" userId="089d73b8-785c-4012-b931-81c632b6c9c7" providerId="ADAL" clId="{025DB095-BD76-41C2-83C5-4F219DF2B01E}" dt="2021-03-31T07:18:59.608" v="1144" actId="164"/>
          <ac:spMkLst>
            <pc:docMk/>
            <pc:sldMk cId="1202846426" sldId="258"/>
            <ac:spMk id="98" creationId="{C6029869-94B4-408C-ADF9-C3E3E6F29D37}"/>
          </ac:spMkLst>
        </pc:spChg>
        <pc:spChg chg="add mod">
          <ac:chgData name="Sanders Wang" userId="089d73b8-785c-4012-b931-81c632b6c9c7" providerId="ADAL" clId="{025DB095-BD76-41C2-83C5-4F219DF2B01E}" dt="2021-03-31T07:18:59.608" v="1144" actId="164"/>
          <ac:spMkLst>
            <pc:docMk/>
            <pc:sldMk cId="1202846426" sldId="258"/>
            <ac:spMk id="99" creationId="{28E5039A-7E76-46BE-BAE0-36AF47B412FD}"/>
          </ac:spMkLst>
        </pc:spChg>
        <pc:spChg chg="add mod">
          <ac:chgData name="Sanders Wang" userId="089d73b8-785c-4012-b931-81c632b6c9c7" providerId="ADAL" clId="{025DB095-BD76-41C2-83C5-4F219DF2B01E}" dt="2021-03-31T07:18:59.608" v="1144" actId="164"/>
          <ac:spMkLst>
            <pc:docMk/>
            <pc:sldMk cId="1202846426" sldId="258"/>
            <ac:spMk id="101" creationId="{12B4AE13-331B-444B-8BBC-5DC0B72C7808}"/>
          </ac:spMkLst>
        </pc:spChg>
        <pc:spChg chg="add mod">
          <ac:chgData name="Sanders Wang" userId="089d73b8-785c-4012-b931-81c632b6c9c7" providerId="ADAL" clId="{025DB095-BD76-41C2-83C5-4F219DF2B01E}" dt="2021-03-31T07:18:59.608" v="1144" actId="164"/>
          <ac:spMkLst>
            <pc:docMk/>
            <pc:sldMk cId="1202846426" sldId="258"/>
            <ac:spMk id="102" creationId="{A1E7036A-BDA6-43A2-9690-7A7826E21025}"/>
          </ac:spMkLst>
        </pc:spChg>
        <pc:spChg chg="add mod">
          <ac:chgData name="Sanders Wang" userId="089d73b8-785c-4012-b931-81c632b6c9c7" providerId="ADAL" clId="{025DB095-BD76-41C2-83C5-4F219DF2B01E}" dt="2021-03-30T18:42:01.516" v="892" actId="1076"/>
          <ac:spMkLst>
            <pc:docMk/>
            <pc:sldMk cId="1202846426" sldId="258"/>
            <ac:spMk id="103" creationId="{AD2F0D9B-76AF-4C1A-9D2D-1AD603E02B2E}"/>
          </ac:spMkLst>
        </pc:spChg>
        <pc:spChg chg="add mod">
          <ac:chgData name="Sanders Wang" userId="089d73b8-785c-4012-b931-81c632b6c9c7" providerId="ADAL" clId="{025DB095-BD76-41C2-83C5-4F219DF2B01E}" dt="2021-03-30T18:38:13.818" v="843" actId="6549"/>
          <ac:spMkLst>
            <pc:docMk/>
            <pc:sldMk cId="1202846426" sldId="258"/>
            <ac:spMk id="104" creationId="{D9AD05BE-9651-4F53-9E3D-337905F7C85A}"/>
          </ac:spMkLst>
        </pc:spChg>
        <pc:spChg chg="add mod">
          <ac:chgData name="Sanders Wang" userId="089d73b8-785c-4012-b931-81c632b6c9c7" providerId="ADAL" clId="{025DB095-BD76-41C2-83C5-4F219DF2B01E}" dt="2021-03-31T07:18:59.608" v="1144" actId="164"/>
          <ac:spMkLst>
            <pc:docMk/>
            <pc:sldMk cId="1202846426" sldId="258"/>
            <ac:spMk id="105" creationId="{C5CE64F6-AF3A-41E9-A496-DD6EE6279C08}"/>
          </ac:spMkLst>
        </pc:spChg>
        <pc:spChg chg="add mod">
          <ac:chgData name="Sanders Wang" userId="089d73b8-785c-4012-b931-81c632b6c9c7" providerId="ADAL" clId="{025DB095-BD76-41C2-83C5-4F219DF2B01E}" dt="2021-03-31T07:18:59.608" v="1144" actId="164"/>
          <ac:spMkLst>
            <pc:docMk/>
            <pc:sldMk cId="1202846426" sldId="258"/>
            <ac:spMk id="106" creationId="{EA952F99-7F63-4B34-8A80-7202297B4910}"/>
          </ac:spMkLst>
        </pc:spChg>
        <pc:spChg chg="add mod">
          <ac:chgData name="Sanders Wang" userId="089d73b8-785c-4012-b931-81c632b6c9c7" providerId="ADAL" clId="{025DB095-BD76-41C2-83C5-4F219DF2B01E}" dt="2021-03-30T18:50:25.116" v="912" actId="14100"/>
          <ac:spMkLst>
            <pc:docMk/>
            <pc:sldMk cId="1202846426" sldId="258"/>
            <ac:spMk id="107" creationId="{7F3DE87C-7DF7-4147-96B6-1A4A5A6D50B3}"/>
          </ac:spMkLst>
        </pc:spChg>
        <pc:spChg chg="add mod">
          <ac:chgData name="Sanders Wang" userId="089d73b8-785c-4012-b931-81c632b6c9c7" providerId="ADAL" clId="{025DB095-BD76-41C2-83C5-4F219DF2B01E}" dt="2021-03-30T18:48:24.920" v="910" actId="14100"/>
          <ac:spMkLst>
            <pc:docMk/>
            <pc:sldMk cId="1202846426" sldId="258"/>
            <ac:spMk id="108" creationId="{7C0F963F-AE97-4F6D-B807-E00D4491BD5D}"/>
          </ac:spMkLst>
        </pc:spChg>
        <pc:spChg chg="add mod">
          <ac:chgData name="Sanders Wang" userId="089d73b8-785c-4012-b931-81c632b6c9c7" providerId="ADAL" clId="{025DB095-BD76-41C2-83C5-4F219DF2B01E}" dt="2021-03-31T07:18:59.608" v="1144" actId="164"/>
          <ac:spMkLst>
            <pc:docMk/>
            <pc:sldMk cId="1202846426" sldId="258"/>
            <ac:spMk id="109" creationId="{31995D8A-C52E-495E-BB61-A9415614C5CF}"/>
          </ac:spMkLst>
        </pc:spChg>
        <pc:spChg chg="add mod">
          <ac:chgData name="Sanders Wang" userId="089d73b8-785c-4012-b931-81c632b6c9c7" providerId="ADAL" clId="{025DB095-BD76-41C2-83C5-4F219DF2B01E}" dt="2021-03-31T09:25:50.781" v="2043" actId="20577"/>
          <ac:spMkLst>
            <pc:docMk/>
            <pc:sldMk cId="1202846426" sldId="258"/>
            <ac:spMk id="131" creationId="{0D75DB33-7E55-4046-8B78-2146272967CA}"/>
          </ac:spMkLst>
        </pc:spChg>
        <pc:spChg chg="add mod">
          <ac:chgData name="Sanders Wang" userId="089d73b8-785c-4012-b931-81c632b6c9c7" providerId="ADAL" clId="{025DB095-BD76-41C2-83C5-4F219DF2B01E}" dt="2021-03-30T19:18:57.142" v="1009" actId="207"/>
          <ac:spMkLst>
            <pc:docMk/>
            <pc:sldMk cId="1202846426" sldId="258"/>
            <ac:spMk id="138" creationId="{7788E96C-FA60-4CE1-8251-78AF0FDE233E}"/>
          </ac:spMkLst>
        </pc:spChg>
        <pc:spChg chg="add mod">
          <ac:chgData name="Sanders Wang" userId="089d73b8-785c-4012-b931-81c632b6c9c7" providerId="ADAL" clId="{025DB095-BD76-41C2-83C5-4F219DF2B01E}" dt="2021-03-30T19:13:39.556" v="992" actId="21"/>
          <ac:spMkLst>
            <pc:docMk/>
            <pc:sldMk cId="1202846426" sldId="258"/>
            <ac:spMk id="139" creationId="{6EBC3684-1779-4B50-A0CC-3C32FA22577D}"/>
          </ac:spMkLst>
        </pc:spChg>
        <pc:spChg chg="add mod">
          <ac:chgData name="Sanders Wang" userId="089d73b8-785c-4012-b931-81c632b6c9c7" providerId="ADAL" clId="{025DB095-BD76-41C2-83C5-4F219DF2B01E}" dt="2021-03-30T19:13:24.896" v="990" actId="207"/>
          <ac:spMkLst>
            <pc:docMk/>
            <pc:sldMk cId="1202846426" sldId="258"/>
            <ac:spMk id="140" creationId="{E35A1E75-214B-4404-860B-15ABD69458B8}"/>
          </ac:spMkLst>
        </pc:spChg>
        <pc:spChg chg="add mod">
          <ac:chgData name="Sanders Wang" userId="089d73b8-785c-4012-b931-81c632b6c9c7" providerId="ADAL" clId="{025DB095-BD76-41C2-83C5-4F219DF2B01E}" dt="2021-03-30T19:14:03.624" v="999" actId="1076"/>
          <ac:spMkLst>
            <pc:docMk/>
            <pc:sldMk cId="1202846426" sldId="258"/>
            <ac:spMk id="141" creationId="{89548AA6-8882-4F6B-A877-D014DF3AE704}"/>
          </ac:spMkLst>
        </pc:spChg>
        <pc:grpChg chg="add mod">
          <ac:chgData name="Sanders Wang" userId="089d73b8-785c-4012-b931-81c632b6c9c7" providerId="ADAL" clId="{025DB095-BD76-41C2-83C5-4F219DF2B01E}" dt="2021-03-31T07:19:05.240" v="1146" actId="1076"/>
          <ac:grpSpMkLst>
            <pc:docMk/>
            <pc:sldMk cId="1202846426" sldId="258"/>
            <ac:grpSpMk id="36" creationId="{263503B1-D98A-4070-BFCC-323E4344F374}"/>
          </ac:grpSpMkLst>
        </pc:grpChg>
        <pc:grpChg chg="add mod">
          <ac:chgData name="Sanders Wang" userId="089d73b8-785c-4012-b931-81c632b6c9c7" providerId="ADAL" clId="{025DB095-BD76-41C2-83C5-4F219DF2B01E}" dt="2021-03-31T07:19:02.652" v="1145" actId="1076"/>
          <ac:grpSpMkLst>
            <pc:docMk/>
            <pc:sldMk cId="1202846426" sldId="258"/>
            <ac:grpSpMk id="43" creationId="{7E459F38-CEEE-4724-BB6B-2E8B102C5043}"/>
          </ac:grpSpMkLst>
        </pc:grpChg>
        <pc:picChg chg="add mod">
          <ac:chgData name="Sanders Wang" userId="089d73b8-785c-4012-b931-81c632b6c9c7" providerId="ADAL" clId="{025DB095-BD76-41C2-83C5-4F219DF2B01E}" dt="2021-03-30T17:33:46.573" v="358" actId="1076"/>
          <ac:picMkLst>
            <pc:docMk/>
            <pc:sldMk cId="1202846426" sldId="258"/>
            <ac:picMk id="6" creationId="{036C5C0B-840A-44DF-8CA3-91023E22717A}"/>
          </ac:picMkLst>
        </pc:picChg>
        <pc:picChg chg="add mod">
          <ac:chgData name="Sanders Wang" userId="089d73b8-785c-4012-b931-81c632b6c9c7" providerId="ADAL" clId="{025DB095-BD76-41C2-83C5-4F219DF2B01E}" dt="2021-03-30T17:50:14.834" v="459" actId="1076"/>
          <ac:picMkLst>
            <pc:docMk/>
            <pc:sldMk cId="1202846426" sldId="258"/>
            <ac:picMk id="8" creationId="{2A8059F9-B59B-4D85-81D0-8BE5F934002E}"/>
          </ac:picMkLst>
        </pc:picChg>
        <pc:picChg chg="add del mod">
          <ac:chgData name="Sanders Wang" userId="089d73b8-785c-4012-b931-81c632b6c9c7" providerId="ADAL" clId="{025DB095-BD76-41C2-83C5-4F219DF2B01E}" dt="2021-03-30T17:49:56.363" v="456" actId="478"/>
          <ac:picMkLst>
            <pc:docMk/>
            <pc:sldMk cId="1202846426" sldId="258"/>
            <ac:picMk id="12" creationId="{8B88E04E-B73D-44E7-B8A6-56768554C5CA}"/>
          </ac:picMkLst>
        </pc:picChg>
        <pc:picChg chg="add del mod">
          <ac:chgData name="Sanders Wang" userId="089d73b8-785c-4012-b931-81c632b6c9c7" providerId="ADAL" clId="{025DB095-BD76-41C2-83C5-4F219DF2B01E}" dt="2021-03-30T17:24:47.261" v="323" actId="478"/>
          <ac:picMkLst>
            <pc:docMk/>
            <pc:sldMk cId="1202846426" sldId="258"/>
            <ac:picMk id="21" creationId="{AB96BB8E-F2E4-4DFE-9A5E-B44CB73D896E}"/>
          </ac:picMkLst>
        </pc:picChg>
        <pc:picChg chg="add mod">
          <ac:chgData name="Sanders Wang" userId="089d73b8-785c-4012-b931-81c632b6c9c7" providerId="ADAL" clId="{025DB095-BD76-41C2-83C5-4F219DF2B01E}" dt="2021-03-31T07:03:17.143" v="1041" actId="1076"/>
          <ac:picMkLst>
            <pc:docMk/>
            <pc:sldMk cId="1202846426" sldId="258"/>
            <ac:picMk id="22" creationId="{57FC183C-3451-437E-AFD6-325BDF2CB257}"/>
          </ac:picMkLst>
        </pc:picChg>
        <pc:picChg chg="add del mod">
          <ac:chgData name="Sanders Wang" userId="089d73b8-785c-4012-b931-81c632b6c9c7" providerId="ADAL" clId="{025DB095-BD76-41C2-83C5-4F219DF2B01E}" dt="2021-03-30T17:24:47.261" v="323" actId="478"/>
          <ac:picMkLst>
            <pc:docMk/>
            <pc:sldMk cId="1202846426" sldId="258"/>
            <ac:picMk id="23" creationId="{D2964B0A-E4A5-43C7-BE79-DE2AF312118C}"/>
          </ac:picMkLst>
        </pc:picChg>
        <pc:picChg chg="add del mod">
          <ac:chgData name="Sanders Wang" userId="089d73b8-785c-4012-b931-81c632b6c9c7" providerId="ADAL" clId="{025DB095-BD76-41C2-83C5-4F219DF2B01E}" dt="2021-03-30T17:24:47.261" v="323" actId="478"/>
          <ac:picMkLst>
            <pc:docMk/>
            <pc:sldMk cId="1202846426" sldId="258"/>
            <ac:picMk id="26" creationId="{6470994C-CD4F-43B8-A517-E7D944C990CC}"/>
          </ac:picMkLst>
        </pc:picChg>
        <pc:picChg chg="add mod">
          <ac:chgData name="Sanders Wang" userId="089d73b8-785c-4012-b931-81c632b6c9c7" providerId="ADAL" clId="{025DB095-BD76-41C2-83C5-4F219DF2B01E}" dt="2021-03-31T07:05:15.651" v="1054" actId="14100"/>
          <ac:picMkLst>
            <pc:docMk/>
            <pc:sldMk cId="1202846426" sldId="258"/>
            <ac:picMk id="28" creationId="{A468C71A-CACF-4F39-8BC8-9DF2585697DB}"/>
          </ac:picMkLst>
        </pc:picChg>
        <pc:picChg chg="add del mod">
          <ac:chgData name="Sanders Wang" userId="089d73b8-785c-4012-b931-81c632b6c9c7" providerId="ADAL" clId="{025DB095-BD76-41C2-83C5-4F219DF2B01E}" dt="2021-03-30T17:24:47.261" v="323" actId="478"/>
          <ac:picMkLst>
            <pc:docMk/>
            <pc:sldMk cId="1202846426" sldId="258"/>
            <ac:picMk id="29" creationId="{364C437F-12E5-43B8-89EC-7C68586A3146}"/>
          </ac:picMkLst>
        </pc:picChg>
        <pc:picChg chg="add mod">
          <ac:chgData name="Sanders Wang" userId="089d73b8-785c-4012-b931-81c632b6c9c7" providerId="ADAL" clId="{025DB095-BD76-41C2-83C5-4F219DF2B01E}" dt="2021-03-31T07:10:39.379" v="1085" actId="1076"/>
          <ac:picMkLst>
            <pc:docMk/>
            <pc:sldMk cId="1202846426" sldId="258"/>
            <ac:picMk id="32" creationId="{BDCAA298-4648-4025-8361-D6E70E600C7E}"/>
          </ac:picMkLst>
        </pc:picChg>
        <pc:picChg chg="add del mod">
          <ac:chgData name="Sanders Wang" userId="089d73b8-785c-4012-b931-81c632b6c9c7" providerId="ADAL" clId="{025DB095-BD76-41C2-83C5-4F219DF2B01E}" dt="2021-03-30T17:24:47.261" v="323" actId="478"/>
          <ac:picMkLst>
            <pc:docMk/>
            <pc:sldMk cId="1202846426" sldId="258"/>
            <ac:picMk id="32" creationId="{CD99A1ED-AA96-4A5B-8C2D-C0380236361D}"/>
          </ac:picMkLst>
        </pc:picChg>
        <pc:picChg chg="add mod">
          <ac:chgData name="Sanders Wang" userId="089d73b8-785c-4012-b931-81c632b6c9c7" providerId="ADAL" clId="{025DB095-BD76-41C2-83C5-4F219DF2B01E}" dt="2021-03-31T07:22:09.184" v="1157" actId="1076"/>
          <ac:picMkLst>
            <pc:docMk/>
            <pc:sldMk cId="1202846426" sldId="258"/>
            <ac:picMk id="34" creationId="{A467C330-BA23-401D-8BC3-607A663CFDE3}"/>
          </ac:picMkLst>
        </pc:picChg>
        <pc:picChg chg="add del mod">
          <ac:chgData name="Sanders Wang" userId="089d73b8-785c-4012-b931-81c632b6c9c7" providerId="ADAL" clId="{025DB095-BD76-41C2-83C5-4F219DF2B01E}" dt="2021-03-30T17:50:20.316" v="460" actId="478"/>
          <ac:picMkLst>
            <pc:docMk/>
            <pc:sldMk cId="1202846426" sldId="258"/>
            <ac:picMk id="35" creationId="{F59A9A8A-222B-4288-9825-904C43FCFA63}"/>
          </ac:picMkLst>
        </pc:picChg>
        <pc:picChg chg="add mod">
          <ac:chgData name="Sanders Wang" userId="089d73b8-785c-4012-b931-81c632b6c9c7" providerId="ADAL" clId="{025DB095-BD76-41C2-83C5-4F219DF2B01E}" dt="2021-03-30T17:33:26.892" v="346" actId="1076"/>
          <ac:picMkLst>
            <pc:docMk/>
            <pc:sldMk cId="1202846426" sldId="258"/>
            <ac:picMk id="37" creationId="{8BF4FDE8-17F5-4315-A86F-BCAA5397BB00}"/>
          </ac:picMkLst>
        </pc:picChg>
        <pc:picChg chg="add mod">
          <ac:chgData name="Sanders Wang" userId="089d73b8-785c-4012-b931-81c632b6c9c7" providerId="ADAL" clId="{025DB095-BD76-41C2-83C5-4F219DF2B01E}" dt="2021-03-30T17:36:33.099" v="378" actId="1076"/>
          <ac:picMkLst>
            <pc:docMk/>
            <pc:sldMk cId="1202846426" sldId="258"/>
            <ac:picMk id="39" creationId="{045D313F-7209-4C86-93D3-EA355B767EDC}"/>
          </ac:picMkLst>
        </pc:picChg>
        <pc:picChg chg="add del mod">
          <ac:chgData name="Sanders Wang" userId="089d73b8-785c-4012-b931-81c632b6c9c7" providerId="ADAL" clId="{025DB095-BD76-41C2-83C5-4F219DF2B01E}" dt="2021-03-30T17:40:26.882" v="410" actId="478"/>
          <ac:picMkLst>
            <pc:docMk/>
            <pc:sldMk cId="1202846426" sldId="258"/>
            <ac:picMk id="44" creationId="{D40FF77C-FB37-4D38-84B2-311417A3ED0B}"/>
          </ac:picMkLst>
        </pc:picChg>
        <pc:picChg chg="add mod">
          <ac:chgData name="Sanders Wang" userId="089d73b8-785c-4012-b931-81c632b6c9c7" providerId="ADAL" clId="{025DB095-BD76-41C2-83C5-4F219DF2B01E}" dt="2021-03-31T07:22:11.694" v="1158" actId="1076"/>
          <ac:picMkLst>
            <pc:docMk/>
            <pc:sldMk cId="1202846426" sldId="258"/>
            <ac:picMk id="45" creationId="{AC5A8BD8-5463-4AEF-96C9-3514D71BEE9C}"/>
          </ac:picMkLst>
        </pc:picChg>
        <pc:picChg chg="add mod">
          <ac:chgData name="Sanders Wang" userId="089d73b8-785c-4012-b931-81c632b6c9c7" providerId="ADAL" clId="{025DB095-BD76-41C2-83C5-4F219DF2B01E}" dt="2021-03-30T17:42:20.133" v="418" actId="1076"/>
          <ac:picMkLst>
            <pc:docMk/>
            <pc:sldMk cId="1202846426" sldId="258"/>
            <ac:picMk id="46" creationId="{6E227231-C679-40D4-948D-182F6CED4328}"/>
          </ac:picMkLst>
        </pc:picChg>
        <pc:picChg chg="add mod">
          <ac:chgData name="Sanders Wang" userId="089d73b8-785c-4012-b931-81c632b6c9c7" providerId="ADAL" clId="{025DB095-BD76-41C2-83C5-4F219DF2B01E}" dt="2021-03-30T17:42:34.602" v="421" actId="1076"/>
          <ac:picMkLst>
            <pc:docMk/>
            <pc:sldMk cId="1202846426" sldId="258"/>
            <ac:picMk id="48" creationId="{F27B78FB-3D71-40F5-B632-D16BCF6777D8}"/>
          </ac:picMkLst>
        </pc:picChg>
        <pc:picChg chg="add del mod">
          <ac:chgData name="Sanders Wang" userId="089d73b8-785c-4012-b931-81c632b6c9c7" providerId="ADAL" clId="{025DB095-BD76-41C2-83C5-4F219DF2B01E}" dt="2021-03-31T07:26:05.354" v="1164" actId="478"/>
          <ac:picMkLst>
            <pc:docMk/>
            <pc:sldMk cId="1202846426" sldId="258"/>
            <ac:picMk id="51" creationId="{DC612B20-0979-43FD-9EE1-75C90E6BF2DB}"/>
          </ac:picMkLst>
        </pc:picChg>
        <pc:picChg chg="add del mod">
          <ac:chgData name="Sanders Wang" userId="089d73b8-785c-4012-b931-81c632b6c9c7" providerId="ADAL" clId="{025DB095-BD76-41C2-83C5-4F219DF2B01E}" dt="2021-03-31T07:27:24.556" v="1169" actId="931"/>
          <ac:picMkLst>
            <pc:docMk/>
            <pc:sldMk cId="1202846426" sldId="258"/>
            <ac:picMk id="62" creationId="{EFC1CAB6-A2D4-4ACA-8610-4345DD8E2B05}"/>
          </ac:picMkLst>
        </pc:picChg>
        <pc:picChg chg="add mod">
          <ac:chgData name="Sanders Wang" userId="089d73b8-785c-4012-b931-81c632b6c9c7" providerId="ADAL" clId="{025DB095-BD76-41C2-83C5-4F219DF2B01E}" dt="2021-03-30T17:58:03.390" v="528" actId="1076"/>
          <ac:picMkLst>
            <pc:docMk/>
            <pc:sldMk cId="1202846426" sldId="258"/>
            <ac:picMk id="63" creationId="{8F8DDA8B-E372-4804-B3B2-9FFA0F2ADD27}"/>
          </ac:picMkLst>
        </pc:picChg>
        <pc:picChg chg="add mod">
          <ac:chgData name="Sanders Wang" userId="089d73b8-785c-4012-b931-81c632b6c9c7" providerId="ADAL" clId="{025DB095-BD76-41C2-83C5-4F219DF2B01E}" dt="2021-03-30T18:12:23.300" v="741" actId="1076"/>
          <ac:picMkLst>
            <pc:docMk/>
            <pc:sldMk cId="1202846426" sldId="258"/>
            <ac:picMk id="65" creationId="{5EC253EB-7D49-443E-AB25-7EF50D132751}"/>
          </ac:picMkLst>
        </pc:picChg>
        <pc:picChg chg="add mod">
          <ac:chgData name="Sanders Wang" userId="089d73b8-785c-4012-b931-81c632b6c9c7" providerId="ADAL" clId="{025DB095-BD76-41C2-83C5-4F219DF2B01E}" dt="2021-03-30T18:00:05.612" v="538" actId="1076"/>
          <ac:picMkLst>
            <pc:docMk/>
            <pc:sldMk cId="1202846426" sldId="258"/>
            <ac:picMk id="69" creationId="{89A0027D-2251-40DE-BED8-E1A4953F2D49}"/>
          </ac:picMkLst>
        </pc:picChg>
        <pc:picChg chg="add mod">
          <ac:chgData name="Sanders Wang" userId="089d73b8-785c-4012-b931-81c632b6c9c7" providerId="ADAL" clId="{025DB095-BD76-41C2-83C5-4F219DF2B01E}" dt="2021-03-30T18:12:29.561" v="742" actId="1076"/>
          <ac:picMkLst>
            <pc:docMk/>
            <pc:sldMk cId="1202846426" sldId="258"/>
            <ac:picMk id="70" creationId="{5F9C0C34-822F-4A25-B4CA-F23E025BBC52}"/>
          </ac:picMkLst>
        </pc:picChg>
        <pc:picChg chg="add mod">
          <ac:chgData name="Sanders Wang" userId="089d73b8-785c-4012-b931-81c632b6c9c7" providerId="ADAL" clId="{025DB095-BD76-41C2-83C5-4F219DF2B01E}" dt="2021-03-31T06:51:10.740" v="1028" actId="1076"/>
          <ac:picMkLst>
            <pc:docMk/>
            <pc:sldMk cId="1202846426" sldId="258"/>
            <ac:picMk id="72" creationId="{4E3CEE52-37D5-4A86-9EA8-685CC9F60F7F}"/>
          </ac:picMkLst>
        </pc:picChg>
        <pc:picChg chg="add del mod">
          <ac:chgData name="Sanders Wang" userId="089d73b8-785c-4012-b931-81c632b6c9c7" providerId="ADAL" clId="{025DB095-BD76-41C2-83C5-4F219DF2B01E}" dt="2021-03-30T18:03:53.894" v="601" actId="478"/>
          <ac:picMkLst>
            <pc:docMk/>
            <pc:sldMk cId="1202846426" sldId="258"/>
            <ac:picMk id="72" creationId="{DC68765A-4BCF-4771-85E2-169C7E1745F5}"/>
          </ac:picMkLst>
        </pc:picChg>
        <pc:picChg chg="add mod">
          <ac:chgData name="Sanders Wang" userId="089d73b8-785c-4012-b931-81c632b6c9c7" providerId="ADAL" clId="{025DB095-BD76-41C2-83C5-4F219DF2B01E}" dt="2021-03-30T18:07:18.451" v="728" actId="1035"/>
          <ac:picMkLst>
            <pc:docMk/>
            <pc:sldMk cId="1202846426" sldId="258"/>
            <ac:picMk id="73" creationId="{B02E42BB-F58F-4933-8D9F-9C0554B061E0}"/>
          </ac:picMkLst>
        </pc:picChg>
        <pc:picChg chg="add mod ord">
          <ac:chgData name="Sanders Wang" userId="089d73b8-785c-4012-b931-81c632b6c9c7" providerId="ADAL" clId="{025DB095-BD76-41C2-83C5-4F219DF2B01E}" dt="2021-03-30T18:07:51.019" v="729" actId="166"/>
          <ac:picMkLst>
            <pc:docMk/>
            <pc:sldMk cId="1202846426" sldId="258"/>
            <ac:picMk id="74" creationId="{60C96EF9-7DDB-4C40-ADDD-F96130C44013}"/>
          </ac:picMkLst>
        </pc:picChg>
        <pc:picChg chg="add mod">
          <ac:chgData name="Sanders Wang" userId="089d73b8-785c-4012-b931-81c632b6c9c7" providerId="ADAL" clId="{025DB095-BD76-41C2-83C5-4F219DF2B01E}" dt="2021-03-31T07:28:36.602" v="1176" actId="1076"/>
          <ac:picMkLst>
            <pc:docMk/>
            <pc:sldMk cId="1202846426" sldId="258"/>
            <ac:picMk id="77" creationId="{D120BA69-DC6E-4E47-AD34-C44FC563A958}"/>
          </ac:picMkLst>
        </pc:picChg>
        <pc:picChg chg="add del mod">
          <ac:chgData name="Sanders Wang" userId="089d73b8-785c-4012-b931-81c632b6c9c7" providerId="ADAL" clId="{025DB095-BD76-41C2-83C5-4F219DF2B01E}" dt="2021-03-31T07:29:20.268" v="1181" actId="478"/>
          <ac:picMkLst>
            <pc:docMk/>
            <pc:sldMk cId="1202846426" sldId="258"/>
            <ac:picMk id="80" creationId="{D0DE1146-BAE5-4ABD-99F5-769BBE7E3C06}"/>
          </ac:picMkLst>
        </pc:picChg>
        <pc:picChg chg="add mod">
          <ac:chgData name="Sanders Wang" userId="089d73b8-785c-4012-b931-81c632b6c9c7" providerId="ADAL" clId="{025DB095-BD76-41C2-83C5-4F219DF2B01E}" dt="2021-03-30T18:14:23.821" v="751" actId="1076"/>
          <ac:picMkLst>
            <pc:docMk/>
            <pc:sldMk cId="1202846426" sldId="258"/>
            <ac:picMk id="82" creationId="{B6F45217-E5B6-4084-A1D2-258968826E98}"/>
          </ac:picMkLst>
        </pc:picChg>
        <pc:picChg chg="add mod">
          <ac:chgData name="Sanders Wang" userId="089d73b8-785c-4012-b931-81c632b6c9c7" providerId="ADAL" clId="{025DB095-BD76-41C2-83C5-4F219DF2B01E}" dt="2021-03-31T07:30:18.530" v="1189" actId="1076"/>
          <ac:picMkLst>
            <pc:docMk/>
            <pc:sldMk cId="1202846426" sldId="258"/>
            <ac:picMk id="83" creationId="{75513874-6782-4A16-82CD-0171AE7B8BC6}"/>
          </ac:picMkLst>
        </pc:picChg>
        <pc:picChg chg="add mod ord">
          <ac:chgData name="Sanders Wang" userId="089d73b8-785c-4012-b931-81c632b6c9c7" providerId="ADAL" clId="{025DB095-BD76-41C2-83C5-4F219DF2B01E}" dt="2021-03-30T18:16:47.228" v="760" actId="1076"/>
          <ac:picMkLst>
            <pc:docMk/>
            <pc:sldMk cId="1202846426" sldId="258"/>
            <ac:picMk id="86" creationId="{FCC5C23E-B49A-49A0-90E6-E1E4E7ADA776}"/>
          </ac:picMkLst>
        </pc:picChg>
        <pc:picChg chg="add del mod">
          <ac:chgData name="Sanders Wang" userId="089d73b8-785c-4012-b931-81c632b6c9c7" providerId="ADAL" clId="{025DB095-BD76-41C2-83C5-4F219DF2B01E}" dt="2021-03-31T07:21:30.535" v="1151" actId="478"/>
          <ac:picMkLst>
            <pc:docMk/>
            <pc:sldMk cId="1202846426" sldId="258"/>
            <ac:picMk id="89" creationId="{A136000F-2EBA-463A-964E-017B6B8A0EFF}"/>
          </ac:picMkLst>
        </pc:picChg>
        <pc:picChg chg="add del mod">
          <ac:chgData name="Sanders Wang" userId="089d73b8-785c-4012-b931-81c632b6c9c7" providerId="ADAL" clId="{025DB095-BD76-41C2-83C5-4F219DF2B01E}" dt="2021-03-30T19:14:21.209" v="1000" actId="478"/>
          <ac:picMkLst>
            <pc:docMk/>
            <pc:sldMk cId="1202846426" sldId="258"/>
            <ac:picMk id="91" creationId="{BBAAA168-17E3-40A9-9875-EED62C14F988}"/>
          </ac:picMkLst>
        </pc:picChg>
        <pc:picChg chg="add del mod">
          <ac:chgData name="Sanders Wang" userId="089d73b8-785c-4012-b931-81c632b6c9c7" providerId="ADAL" clId="{025DB095-BD76-41C2-83C5-4F219DF2B01E}" dt="2021-03-31T06:50:34.574" v="1026" actId="478"/>
          <ac:picMkLst>
            <pc:docMk/>
            <pc:sldMk cId="1202846426" sldId="258"/>
            <ac:picMk id="93" creationId="{3E52B5F2-2739-4563-A752-5E254178AC49}"/>
          </ac:picMkLst>
        </pc:picChg>
        <pc:picChg chg="add mod">
          <ac:chgData name="Sanders Wang" userId="089d73b8-785c-4012-b931-81c632b6c9c7" providerId="ADAL" clId="{025DB095-BD76-41C2-83C5-4F219DF2B01E}" dt="2021-03-31T07:31:22.502" v="1193" actId="14100"/>
          <ac:picMkLst>
            <pc:docMk/>
            <pc:sldMk cId="1202846426" sldId="258"/>
            <ac:picMk id="94" creationId="{BFCE193E-94B0-47A1-AA35-5B7563167B54}"/>
          </ac:picMkLst>
        </pc:picChg>
        <pc:picChg chg="add del mod">
          <ac:chgData name="Sanders Wang" userId="089d73b8-785c-4012-b931-81c632b6c9c7" providerId="ADAL" clId="{025DB095-BD76-41C2-83C5-4F219DF2B01E}" dt="2021-03-30T19:11:15.634" v="985" actId="478"/>
          <ac:picMkLst>
            <pc:docMk/>
            <pc:sldMk cId="1202846426" sldId="258"/>
            <ac:picMk id="95" creationId="{63EDCCE9-FAA6-444E-BD6D-6C03F0E2149F}"/>
          </ac:picMkLst>
        </pc:picChg>
        <pc:picChg chg="add del mod">
          <ac:chgData name="Sanders Wang" userId="089d73b8-785c-4012-b931-81c632b6c9c7" providerId="ADAL" clId="{025DB095-BD76-41C2-83C5-4F219DF2B01E}" dt="2021-03-30T19:11:20.496" v="986" actId="478"/>
          <ac:picMkLst>
            <pc:docMk/>
            <pc:sldMk cId="1202846426" sldId="258"/>
            <ac:picMk id="98" creationId="{FCE2C8CA-4774-45E6-B7BF-22DD6ECBD7E5}"/>
          </ac:picMkLst>
        </pc:picChg>
        <pc:picChg chg="add del mod ord">
          <ac:chgData name="Sanders Wang" userId="089d73b8-785c-4012-b931-81c632b6c9c7" providerId="ADAL" clId="{025DB095-BD76-41C2-83C5-4F219DF2B01E}" dt="2021-03-30T19:11:23.112" v="987" actId="478"/>
          <ac:picMkLst>
            <pc:docMk/>
            <pc:sldMk cId="1202846426" sldId="258"/>
            <ac:picMk id="105" creationId="{4B39E117-7738-4DA1-B283-12CF93B60AB9}"/>
          </ac:picMkLst>
        </pc:picChg>
        <pc:picChg chg="add mod">
          <ac:chgData name="Sanders Wang" userId="089d73b8-785c-4012-b931-81c632b6c9c7" providerId="ADAL" clId="{025DB095-BD76-41C2-83C5-4F219DF2B01E}" dt="2021-03-31T07:21:55.297" v="1154" actId="14100"/>
          <ac:picMkLst>
            <pc:docMk/>
            <pc:sldMk cId="1202846426" sldId="258"/>
            <ac:picMk id="111" creationId="{41B3AF7F-73AC-4984-963A-4A1B4241DB41}"/>
          </ac:picMkLst>
        </pc:picChg>
        <pc:picChg chg="add del mod">
          <ac:chgData name="Sanders Wang" userId="089d73b8-785c-4012-b931-81c632b6c9c7" providerId="ADAL" clId="{025DB095-BD76-41C2-83C5-4F219DF2B01E}" dt="2021-03-31T07:26:05.354" v="1164" actId="478"/>
          <ac:picMkLst>
            <pc:docMk/>
            <pc:sldMk cId="1202846426" sldId="258"/>
            <ac:picMk id="113" creationId="{B3080CA3-8327-44BF-8FF2-B25994DC9600}"/>
          </ac:picMkLst>
        </pc:picChg>
        <pc:picChg chg="add del mod">
          <ac:chgData name="Sanders Wang" userId="089d73b8-785c-4012-b931-81c632b6c9c7" providerId="ADAL" clId="{025DB095-BD76-41C2-83C5-4F219DF2B01E}" dt="2021-03-31T07:32:08.212" v="1199" actId="478"/>
          <ac:picMkLst>
            <pc:docMk/>
            <pc:sldMk cId="1202846426" sldId="258"/>
            <ac:picMk id="116" creationId="{2A8F71DD-629F-4C54-B948-BA32768EF936}"/>
          </ac:picMkLst>
        </pc:picChg>
        <pc:picChg chg="add del mod">
          <ac:chgData name="Sanders Wang" userId="089d73b8-785c-4012-b931-81c632b6c9c7" providerId="ADAL" clId="{025DB095-BD76-41C2-83C5-4F219DF2B01E}" dt="2021-03-31T07:33:18.195" v="1207" actId="478"/>
          <ac:picMkLst>
            <pc:docMk/>
            <pc:sldMk cId="1202846426" sldId="258"/>
            <ac:picMk id="118" creationId="{214BBD65-7239-42AA-83D7-C938FC386764}"/>
          </ac:picMkLst>
        </pc:picChg>
        <pc:picChg chg="add mod">
          <ac:chgData name="Sanders Wang" userId="089d73b8-785c-4012-b931-81c632b6c9c7" providerId="ADAL" clId="{025DB095-BD76-41C2-83C5-4F219DF2B01E}" dt="2021-03-31T07:34:02.838" v="1210" actId="1076"/>
          <ac:picMkLst>
            <pc:docMk/>
            <pc:sldMk cId="1202846426" sldId="258"/>
            <ac:picMk id="121" creationId="{4179B7C1-0EA8-4BE4-A9CB-5EC459C720FD}"/>
          </ac:picMkLst>
        </pc:picChg>
        <pc:picChg chg="add del mod">
          <ac:chgData name="Sanders Wang" userId="089d73b8-785c-4012-b931-81c632b6c9c7" providerId="ADAL" clId="{025DB095-BD76-41C2-83C5-4F219DF2B01E}" dt="2021-03-30T19:03:22.438" v="957" actId="478"/>
          <ac:picMkLst>
            <pc:docMk/>
            <pc:sldMk cId="1202846426" sldId="258"/>
            <ac:picMk id="136" creationId="{0753EAEF-EB1A-4EAE-A543-CCF884DFF113}"/>
          </ac:picMkLst>
        </pc:picChg>
        <pc:picChg chg="add del mod">
          <ac:chgData name="Sanders Wang" userId="089d73b8-785c-4012-b931-81c632b6c9c7" providerId="ADAL" clId="{025DB095-BD76-41C2-83C5-4F219DF2B01E}" dt="2021-03-30T19:03:20.155" v="956" actId="478"/>
          <ac:picMkLst>
            <pc:docMk/>
            <pc:sldMk cId="1202846426" sldId="258"/>
            <ac:picMk id="137" creationId="{21ED8773-77BD-4B2F-884C-8B9B4FE6CE7C}"/>
          </ac:picMkLst>
        </pc:picChg>
        <pc:picChg chg="add del mod">
          <ac:chgData name="Sanders Wang" userId="089d73b8-785c-4012-b931-81c632b6c9c7" providerId="ADAL" clId="{025DB095-BD76-41C2-83C5-4F219DF2B01E}" dt="2021-03-30T18:34:03.805" v="825" actId="478"/>
          <ac:picMkLst>
            <pc:docMk/>
            <pc:sldMk cId="1202846426" sldId="258"/>
            <ac:picMk id="1026" creationId="{64E98AC8-C74A-4E8C-99EA-EF8E470F5380}"/>
          </ac:picMkLst>
        </pc:picChg>
        <pc:cxnChg chg="add mod">
          <ac:chgData name="Sanders Wang" userId="089d73b8-785c-4012-b931-81c632b6c9c7" providerId="ADAL" clId="{025DB095-BD76-41C2-83C5-4F219DF2B01E}" dt="2021-03-30T17:24:15.432" v="319"/>
          <ac:cxnSpMkLst>
            <pc:docMk/>
            <pc:sldMk cId="1202846426" sldId="258"/>
            <ac:cxnSpMk id="3" creationId="{4A4810AF-87A8-4AA9-8C1D-D5EE84364C07}"/>
          </ac:cxnSpMkLst>
        </pc:cxnChg>
        <pc:cxnChg chg="add mod">
          <ac:chgData name="Sanders Wang" userId="089d73b8-785c-4012-b931-81c632b6c9c7" providerId="ADAL" clId="{025DB095-BD76-41C2-83C5-4F219DF2B01E}" dt="2021-03-30T18:18:11.366" v="762" actId="14100"/>
          <ac:cxnSpMkLst>
            <pc:docMk/>
            <pc:sldMk cId="1202846426" sldId="258"/>
            <ac:cxnSpMk id="9" creationId="{F9CF734C-40AB-496B-B324-0004A7C619B7}"/>
          </ac:cxnSpMkLst>
        </pc:cxnChg>
        <pc:cxnChg chg="add del mod">
          <ac:chgData name="Sanders Wang" userId="089d73b8-785c-4012-b931-81c632b6c9c7" providerId="ADAL" clId="{025DB095-BD76-41C2-83C5-4F219DF2B01E}" dt="2021-03-30T17:24:19.676" v="320" actId="478"/>
          <ac:cxnSpMkLst>
            <pc:docMk/>
            <pc:sldMk cId="1202846426" sldId="258"/>
            <ac:cxnSpMk id="17" creationId="{921D976E-61AC-47A6-8FCB-AA3D31BDBBEA}"/>
          </ac:cxnSpMkLst>
        </pc:cxnChg>
        <pc:cxnChg chg="add del mod">
          <ac:chgData name="Sanders Wang" userId="089d73b8-785c-4012-b931-81c632b6c9c7" providerId="ADAL" clId="{025DB095-BD76-41C2-83C5-4F219DF2B01E}" dt="2021-03-30T17:34:10.686" v="362" actId="478"/>
          <ac:cxnSpMkLst>
            <pc:docMk/>
            <pc:sldMk cId="1202846426" sldId="258"/>
            <ac:cxnSpMk id="24" creationId="{499B8A39-EDAA-49AB-B5DA-963F1C008628}"/>
          </ac:cxnSpMkLst>
        </pc:cxnChg>
        <pc:cxnChg chg="add del mod">
          <ac:chgData name="Sanders Wang" userId="089d73b8-785c-4012-b931-81c632b6c9c7" providerId="ADAL" clId="{025DB095-BD76-41C2-83C5-4F219DF2B01E}" dt="2021-03-30T17:24:47.261" v="323" actId="478"/>
          <ac:cxnSpMkLst>
            <pc:docMk/>
            <pc:sldMk cId="1202846426" sldId="258"/>
            <ac:cxnSpMk id="27" creationId="{F172136F-D455-4A5A-B86E-1B5B07975335}"/>
          </ac:cxnSpMkLst>
        </pc:cxnChg>
        <pc:cxnChg chg="add del mod">
          <ac:chgData name="Sanders Wang" userId="089d73b8-785c-4012-b931-81c632b6c9c7" providerId="ADAL" clId="{025DB095-BD76-41C2-83C5-4F219DF2B01E}" dt="2021-03-30T17:24:47.261" v="323" actId="478"/>
          <ac:cxnSpMkLst>
            <pc:docMk/>
            <pc:sldMk cId="1202846426" sldId="258"/>
            <ac:cxnSpMk id="28" creationId="{A42F86A2-C0CD-4DC8-9E90-A49562097990}"/>
          </ac:cxnSpMkLst>
        </pc:cxnChg>
        <pc:cxnChg chg="add del mod">
          <ac:chgData name="Sanders Wang" userId="089d73b8-785c-4012-b931-81c632b6c9c7" providerId="ADAL" clId="{025DB095-BD76-41C2-83C5-4F219DF2B01E}" dt="2021-03-30T17:24:47.261" v="323" actId="478"/>
          <ac:cxnSpMkLst>
            <pc:docMk/>
            <pc:sldMk cId="1202846426" sldId="258"/>
            <ac:cxnSpMk id="33" creationId="{0DF1A4AA-81D9-4B7F-8495-B01F3F671E5A}"/>
          </ac:cxnSpMkLst>
        </pc:cxnChg>
        <pc:cxnChg chg="add del mod">
          <ac:chgData name="Sanders Wang" userId="089d73b8-785c-4012-b931-81c632b6c9c7" providerId="ADAL" clId="{025DB095-BD76-41C2-83C5-4F219DF2B01E}" dt="2021-03-30T17:24:47.261" v="323" actId="478"/>
          <ac:cxnSpMkLst>
            <pc:docMk/>
            <pc:sldMk cId="1202846426" sldId="258"/>
            <ac:cxnSpMk id="34" creationId="{511C4FB7-00D2-4349-B7B8-09816C3A197C}"/>
          </ac:cxnSpMkLst>
        </pc:cxnChg>
        <pc:cxnChg chg="add mod ord">
          <ac:chgData name="Sanders Wang" userId="089d73b8-785c-4012-b931-81c632b6c9c7" providerId="ADAL" clId="{025DB095-BD76-41C2-83C5-4F219DF2B01E}" dt="2021-03-30T18:18:31.872" v="764" actId="14100"/>
          <ac:cxnSpMkLst>
            <pc:docMk/>
            <pc:sldMk cId="1202846426" sldId="258"/>
            <ac:cxnSpMk id="38" creationId="{6FFEA2E5-D199-43B2-ADDD-84F094DEFD91}"/>
          </ac:cxnSpMkLst>
        </pc:cxnChg>
        <pc:cxnChg chg="add mod">
          <ac:chgData name="Sanders Wang" userId="089d73b8-785c-4012-b931-81c632b6c9c7" providerId="ADAL" clId="{025DB095-BD76-41C2-83C5-4F219DF2B01E}" dt="2021-03-30T18:18:14.592" v="763" actId="14100"/>
          <ac:cxnSpMkLst>
            <pc:docMk/>
            <pc:sldMk cId="1202846426" sldId="258"/>
            <ac:cxnSpMk id="50" creationId="{9601D18C-A902-4AA7-B2BF-810AA63E6511}"/>
          </ac:cxnSpMkLst>
        </pc:cxnChg>
        <pc:cxnChg chg="add mod">
          <ac:chgData name="Sanders Wang" userId="089d73b8-785c-4012-b931-81c632b6c9c7" providerId="ADAL" clId="{025DB095-BD76-41C2-83C5-4F219DF2B01E}" dt="2021-03-30T18:06:35.948" v="658" actId="14100"/>
          <ac:cxnSpMkLst>
            <pc:docMk/>
            <pc:sldMk cId="1202846426" sldId="258"/>
            <ac:cxnSpMk id="53" creationId="{DE2DFD30-7C3A-4404-A88E-173CDD3464B9}"/>
          </ac:cxnSpMkLst>
        </pc:cxnChg>
        <pc:cxnChg chg="add mod">
          <ac:chgData name="Sanders Wang" userId="089d73b8-785c-4012-b931-81c632b6c9c7" providerId="ADAL" clId="{025DB095-BD76-41C2-83C5-4F219DF2B01E}" dt="2021-03-30T18:06:58.123" v="709" actId="14100"/>
          <ac:cxnSpMkLst>
            <pc:docMk/>
            <pc:sldMk cId="1202846426" sldId="258"/>
            <ac:cxnSpMk id="55" creationId="{B41037C6-B906-427C-8043-6C30CF39D619}"/>
          </ac:cxnSpMkLst>
        </pc:cxnChg>
        <pc:cxnChg chg="add mod">
          <ac:chgData name="Sanders Wang" userId="089d73b8-785c-4012-b931-81c632b6c9c7" providerId="ADAL" clId="{025DB095-BD76-41C2-83C5-4F219DF2B01E}" dt="2021-03-30T18:50:37.269" v="914" actId="14100"/>
          <ac:cxnSpMkLst>
            <pc:docMk/>
            <pc:sldMk cId="1202846426" sldId="258"/>
            <ac:cxnSpMk id="57" creationId="{5DC18291-7211-44FE-B258-4ABEC80AA0F0}"/>
          </ac:cxnSpMkLst>
        </pc:cxnChg>
        <pc:cxnChg chg="add mod">
          <ac:chgData name="Sanders Wang" userId="089d73b8-785c-4012-b931-81c632b6c9c7" providerId="ADAL" clId="{025DB095-BD76-41C2-83C5-4F219DF2B01E}" dt="2021-03-30T18:07:04.399" v="710" actId="14100"/>
          <ac:cxnSpMkLst>
            <pc:docMk/>
            <pc:sldMk cId="1202846426" sldId="258"/>
            <ac:cxnSpMk id="58" creationId="{8E50CD46-E1DF-4A15-B1E7-83BDA4D5FD5E}"/>
          </ac:cxnSpMkLst>
        </pc:cxnChg>
        <pc:cxnChg chg="add mod">
          <ac:chgData name="Sanders Wang" userId="089d73b8-785c-4012-b931-81c632b6c9c7" providerId="ADAL" clId="{025DB095-BD76-41C2-83C5-4F219DF2B01E}" dt="2021-03-31T06:51:19.260" v="1031" actId="14100"/>
          <ac:cxnSpMkLst>
            <pc:docMk/>
            <pc:sldMk cId="1202846426" sldId="258"/>
            <ac:cxnSpMk id="75" creationId="{CEE91C90-7114-4E14-BA6F-E87A75750D8B}"/>
          </ac:cxnSpMkLst>
        </pc:cxnChg>
        <pc:cxnChg chg="add mod">
          <ac:chgData name="Sanders Wang" userId="089d73b8-785c-4012-b931-81c632b6c9c7" providerId="ADAL" clId="{025DB095-BD76-41C2-83C5-4F219DF2B01E}" dt="2021-03-31T06:51:27.001" v="1034" actId="14100"/>
          <ac:cxnSpMkLst>
            <pc:docMk/>
            <pc:sldMk cId="1202846426" sldId="258"/>
            <ac:cxnSpMk id="76" creationId="{C9EE9128-171D-4A87-A2FD-55A7C615E1A0}"/>
          </ac:cxnSpMkLst>
        </pc:cxnChg>
        <pc:cxnChg chg="add mod">
          <ac:chgData name="Sanders Wang" userId="089d73b8-785c-4012-b931-81c632b6c9c7" providerId="ADAL" clId="{025DB095-BD76-41C2-83C5-4F219DF2B01E}" dt="2021-03-31T07:04:24.663" v="1049" actId="14100"/>
          <ac:cxnSpMkLst>
            <pc:docMk/>
            <pc:sldMk cId="1202846426" sldId="258"/>
            <ac:cxnSpMk id="79" creationId="{DD82A52A-124A-47F7-B015-F35C1AAE42A1}"/>
          </ac:cxnSpMkLst>
        </pc:cxnChg>
        <pc:cxnChg chg="add mod">
          <ac:chgData name="Sanders Wang" userId="089d73b8-785c-4012-b931-81c632b6c9c7" providerId="ADAL" clId="{025DB095-BD76-41C2-83C5-4F219DF2B01E}" dt="2021-03-31T07:05:27.685" v="1057" actId="14100"/>
          <ac:cxnSpMkLst>
            <pc:docMk/>
            <pc:sldMk cId="1202846426" sldId="258"/>
            <ac:cxnSpMk id="85" creationId="{F6CDA63D-0456-43FF-8BF4-BB3E003B49F7}"/>
          </ac:cxnSpMkLst>
        </pc:cxnChg>
        <pc:cxnChg chg="add mod">
          <ac:chgData name="Sanders Wang" userId="089d73b8-785c-4012-b931-81c632b6c9c7" providerId="ADAL" clId="{025DB095-BD76-41C2-83C5-4F219DF2B01E}" dt="2021-03-30T18:35:52.795" v="832" actId="14100"/>
          <ac:cxnSpMkLst>
            <pc:docMk/>
            <pc:sldMk cId="1202846426" sldId="258"/>
            <ac:cxnSpMk id="100" creationId="{1C1BF850-F971-4346-984F-A2802317677E}"/>
          </ac:cxnSpMkLst>
        </pc:cxnChg>
        <pc:cxnChg chg="add mod">
          <ac:chgData name="Sanders Wang" userId="089d73b8-785c-4012-b931-81c632b6c9c7" providerId="ADAL" clId="{025DB095-BD76-41C2-83C5-4F219DF2B01E}" dt="2021-03-30T18:51:44.182" v="920" actId="692"/>
          <ac:cxnSpMkLst>
            <pc:docMk/>
            <pc:sldMk cId="1202846426" sldId="258"/>
            <ac:cxnSpMk id="110" creationId="{9E02ECF9-AAC0-4412-8022-2AA272D4AD58}"/>
          </ac:cxnSpMkLst>
        </pc:cxnChg>
        <pc:cxnChg chg="add mod">
          <ac:chgData name="Sanders Wang" userId="089d73b8-785c-4012-b931-81c632b6c9c7" providerId="ADAL" clId="{025DB095-BD76-41C2-83C5-4F219DF2B01E}" dt="2021-03-30T18:52:04.404" v="923" actId="14100"/>
          <ac:cxnSpMkLst>
            <pc:docMk/>
            <pc:sldMk cId="1202846426" sldId="258"/>
            <ac:cxnSpMk id="112" creationId="{79E4949C-ECA3-4A08-8E88-9AEFC8A7F863}"/>
          </ac:cxnSpMkLst>
        </pc:cxnChg>
        <pc:cxnChg chg="add mod">
          <ac:chgData name="Sanders Wang" userId="089d73b8-785c-4012-b931-81c632b6c9c7" providerId="ADAL" clId="{025DB095-BD76-41C2-83C5-4F219DF2B01E}" dt="2021-03-30T18:53:06.588" v="932" actId="14100"/>
          <ac:cxnSpMkLst>
            <pc:docMk/>
            <pc:sldMk cId="1202846426" sldId="258"/>
            <ac:cxnSpMk id="115" creationId="{9B049884-BDE1-4196-BF9D-F86530BC5390}"/>
          </ac:cxnSpMkLst>
        </pc:cxnChg>
        <pc:cxnChg chg="add del mod">
          <ac:chgData name="Sanders Wang" userId="089d73b8-785c-4012-b931-81c632b6c9c7" providerId="ADAL" clId="{025DB095-BD76-41C2-83C5-4F219DF2B01E}" dt="2021-03-31T07:00:02.040" v="1038" actId="478"/>
          <ac:cxnSpMkLst>
            <pc:docMk/>
            <pc:sldMk cId="1202846426" sldId="258"/>
            <ac:cxnSpMk id="120" creationId="{3A1F5FB7-8093-40E0-AE37-7A737525830C}"/>
          </ac:cxnSpMkLst>
        </pc:cxnChg>
        <pc:cxnChg chg="add mod">
          <ac:chgData name="Sanders Wang" userId="089d73b8-785c-4012-b931-81c632b6c9c7" providerId="ADAL" clId="{025DB095-BD76-41C2-83C5-4F219DF2B01E}" dt="2021-03-30T18:53:45.152" v="938" actId="14100"/>
          <ac:cxnSpMkLst>
            <pc:docMk/>
            <pc:sldMk cId="1202846426" sldId="258"/>
            <ac:cxnSpMk id="126" creationId="{AED86C59-1F6C-461A-84A1-B732B4532285}"/>
          </ac:cxnSpMkLst>
        </pc:cxnChg>
        <pc:cxnChg chg="add mod">
          <ac:chgData name="Sanders Wang" userId="089d73b8-785c-4012-b931-81c632b6c9c7" providerId="ADAL" clId="{025DB095-BD76-41C2-83C5-4F219DF2B01E}" dt="2021-03-30T18:54:12.472" v="942" actId="14100"/>
          <ac:cxnSpMkLst>
            <pc:docMk/>
            <pc:sldMk cId="1202846426" sldId="258"/>
            <ac:cxnSpMk id="129" creationId="{B365BA29-CD7D-44AD-AD4B-5FD7E534FE3F}"/>
          </ac:cxnSpMkLst>
        </pc:cxnChg>
        <pc:cxnChg chg="add mod">
          <ac:chgData name="Sanders Wang" userId="089d73b8-785c-4012-b931-81c632b6c9c7" providerId="ADAL" clId="{025DB095-BD76-41C2-83C5-4F219DF2B01E}" dt="2021-03-31T09:31:49.946" v="2058" actId="14100"/>
          <ac:cxnSpMkLst>
            <pc:docMk/>
            <pc:sldMk cId="1202846426" sldId="258"/>
            <ac:cxnSpMk id="132" creationId="{8D3DED9B-6F5A-48D7-879F-2B49EF4A19CA}"/>
          </ac:cxnSpMkLst>
        </pc:cxnChg>
        <pc:cxnChg chg="add mod">
          <ac:chgData name="Sanders Wang" userId="089d73b8-785c-4012-b931-81c632b6c9c7" providerId="ADAL" clId="{025DB095-BD76-41C2-83C5-4F219DF2B01E}" dt="2021-03-30T18:55:21.143" v="948" actId="14100"/>
          <ac:cxnSpMkLst>
            <pc:docMk/>
            <pc:sldMk cId="1202846426" sldId="258"/>
            <ac:cxnSpMk id="133" creationId="{C5A539A8-E7A8-4BDF-BDC5-BD5F1E5179EE}"/>
          </ac:cxnSpMkLst>
        </pc:cxnChg>
      </pc:sldChg>
      <pc:sldChg chg="addSp delSp modSp add mod">
        <pc:chgData name="Sanders Wang" userId="089d73b8-785c-4012-b931-81c632b6c9c7" providerId="ADAL" clId="{025DB095-BD76-41C2-83C5-4F219DF2B01E}" dt="2021-03-31T09:25:59.630" v="2047" actId="20577"/>
        <pc:sldMkLst>
          <pc:docMk/>
          <pc:sldMk cId="188205603" sldId="259"/>
        </pc:sldMkLst>
        <pc:spChg chg="del">
          <ac:chgData name="Sanders Wang" userId="089d73b8-785c-4012-b931-81c632b6c9c7" providerId="ADAL" clId="{025DB095-BD76-41C2-83C5-4F219DF2B01E}" dt="2021-03-31T07:49:18.009" v="1271" actId="478"/>
          <ac:spMkLst>
            <pc:docMk/>
            <pc:sldMk cId="188205603" sldId="259"/>
            <ac:spMk id="2" creationId="{008B7A6D-4955-4C26-9F0A-EB0645CC1B47}"/>
          </ac:spMkLst>
        </pc:spChg>
        <pc:spChg chg="del">
          <ac:chgData name="Sanders Wang" userId="089d73b8-785c-4012-b931-81c632b6c9c7" providerId="ADAL" clId="{025DB095-BD76-41C2-83C5-4F219DF2B01E}" dt="2021-03-31T07:49:12.307" v="1270" actId="478"/>
          <ac:spMkLst>
            <pc:docMk/>
            <pc:sldMk cId="188205603" sldId="259"/>
            <ac:spMk id="4" creationId="{6510007D-B7BA-4D1A-B148-36A2FE69931E}"/>
          </ac:spMkLst>
        </pc:spChg>
        <pc:spChg chg="del">
          <ac:chgData name="Sanders Wang" userId="089d73b8-785c-4012-b931-81c632b6c9c7" providerId="ADAL" clId="{025DB095-BD76-41C2-83C5-4F219DF2B01E}" dt="2021-03-31T07:49:18.009" v="1271" actId="478"/>
          <ac:spMkLst>
            <pc:docMk/>
            <pc:sldMk cId="188205603" sldId="259"/>
            <ac:spMk id="5" creationId="{1AF6F55E-3FAE-43A5-8848-43F8E69401C3}"/>
          </ac:spMkLst>
        </pc:spChg>
        <pc:spChg chg="del">
          <ac:chgData name="Sanders Wang" userId="089d73b8-785c-4012-b931-81c632b6c9c7" providerId="ADAL" clId="{025DB095-BD76-41C2-83C5-4F219DF2B01E}" dt="2021-03-31T07:49:12.307" v="1270" actId="478"/>
          <ac:spMkLst>
            <pc:docMk/>
            <pc:sldMk cId="188205603" sldId="259"/>
            <ac:spMk id="7" creationId="{BED776B9-82FF-4977-8C7D-7F4E1D49966E}"/>
          </ac:spMkLst>
        </pc:spChg>
        <pc:spChg chg="del">
          <ac:chgData name="Sanders Wang" userId="089d73b8-785c-4012-b931-81c632b6c9c7" providerId="ADAL" clId="{025DB095-BD76-41C2-83C5-4F219DF2B01E}" dt="2021-03-31T07:49:12.307" v="1270" actId="478"/>
          <ac:spMkLst>
            <pc:docMk/>
            <pc:sldMk cId="188205603" sldId="259"/>
            <ac:spMk id="10" creationId="{33CAAD55-F625-495E-9E7A-08B99C398F0A}"/>
          </ac:spMkLst>
        </pc:spChg>
        <pc:spChg chg="del">
          <ac:chgData name="Sanders Wang" userId="089d73b8-785c-4012-b931-81c632b6c9c7" providerId="ADAL" clId="{025DB095-BD76-41C2-83C5-4F219DF2B01E}" dt="2021-03-31T07:49:12.307" v="1270" actId="478"/>
          <ac:spMkLst>
            <pc:docMk/>
            <pc:sldMk cId="188205603" sldId="259"/>
            <ac:spMk id="13" creationId="{BA0CD1A5-A66A-4AB2-A383-70DB92EEAF93}"/>
          </ac:spMkLst>
        </pc:spChg>
        <pc:spChg chg="del">
          <ac:chgData name="Sanders Wang" userId="089d73b8-785c-4012-b931-81c632b6c9c7" providerId="ADAL" clId="{025DB095-BD76-41C2-83C5-4F219DF2B01E}" dt="2021-03-31T07:49:12.307" v="1270" actId="478"/>
          <ac:spMkLst>
            <pc:docMk/>
            <pc:sldMk cId="188205603" sldId="259"/>
            <ac:spMk id="14" creationId="{E7CC76D4-3DF6-4191-9FA0-8212B9C6F9C1}"/>
          </ac:spMkLst>
        </pc:spChg>
        <pc:spChg chg="del">
          <ac:chgData name="Sanders Wang" userId="089d73b8-785c-4012-b931-81c632b6c9c7" providerId="ADAL" clId="{025DB095-BD76-41C2-83C5-4F219DF2B01E}" dt="2021-03-31T07:49:12.307" v="1270" actId="478"/>
          <ac:spMkLst>
            <pc:docMk/>
            <pc:sldMk cId="188205603" sldId="259"/>
            <ac:spMk id="15" creationId="{E2F7B04F-C9E8-439B-B694-68E4A353DD57}"/>
          </ac:spMkLst>
        </pc:spChg>
        <pc:spChg chg="del">
          <ac:chgData name="Sanders Wang" userId="089d73b8-785c-4012-b931-81c632b6c9c7" providerId="ADAL" clId="{025DB095-BD76-41C2-83C5-4F219DF2B01E}" dt="2021-03-31T07:49:12.307" v="1270" actId="478"/>
          <ac:spMkLst>
            <pc:docMk/>
            <pc:sldMk cId="188205603" sldId="259"/>
            <ac:spMk id="18" creationId="{F80B8121-3F63-4C06-AC6C-8E3DCC8946CC}"/>
          </ac:spMkLst>
        </pc:spChg>
        <pc:spChg chg="del">
          <ac:chgData name="Sanders Wang" userId="089d73b8-785c-4012-b931-81c632b6c9c7" providerId="ADAL" clId="{025DB095-BD76-41C2-83C5-4F219DF2B01E}" dt="2021-03-31T07:49:12.307" v="1270" actId="478"/>
          <ac:spMkLst>
            <pc:docMk/>
            <pc:sldMk cId="188205603" sldId="259"/>
            <ac:spMk id="19" creationId="{F5DFA802-82DD-43E4-AA4C-3AB9A3A28011}"/>
          </ac:spMkLst>
        </pc:spChg>
        <pc:spChg chg="del">
          <ac:chgData name="Sanders Wang" userId="089d73b8-785c-4012-b931-81c632b6c9c7" providerId="ADAL" clId="{025DB095-BD76-41C2-83C5-4F219DF2B01E}" dt="2021-03-31T07:49:12.307" v="1270" actId="478"/>
          <ac:spMkLst>
            <pc:docMk/>
            <pc:sldMk cId="188205603" sldId="259"/>
            <ac:spMk id="20" creationId="{90A73658-8769-4F72-BE10-9C801ED2C478}"/>
          </ac:spMkLst>
        </pc:spChg>
        <pc:spChg chg="del">
          <ac:chgData name="Sanders Wang" userId="089d73b8-785c-4012-b931-81c632b6c9c7" providerId="ADAL" clId="{025DB095-BD76-41C2-83C5-4F219DF2B01E}" dt="2021-03-31T07:49:55.486" v="1283" actId="478"/>
          <ac:spMkLst>
            <pc:docMk/>
            <pc:sldMk cId="188205603" sldId="259"/>
            <ac:spMk id="23" creationId="{69514696-EB15-4BD2-90DA-8869EC4D5410}"/>
          </ac:spMkLst>
        </pc:spChg>
        <pc:spChg chg="del">
          <ac:chgData name="Sanders Wang" userId="089d73b8-785c-4012-b931-81c632b6c9c7" providerId="ADAL" clId="{025DB095-BD76-41C2-83C5-4F219DF2B01E}" dt="2021-03-31T07:49:12.307" v="1270" actId="478"/>
          <ac:spMkLst>
            <pc:docMk/>
            <pc:sldMk cId="188205603" sldId="259"/>
            <ac:spMk id="40" creationId="{2195612E-9FC8-4795-AAF4-194954670333}"/>
          </ac:spMkLst>
        </pc:spChg>
        <pc:spChg chg="del">
          <ac:chgData name="Sanders Wang" userId="089d73b8-785c-4012-b931-81c632b6c9c7" providerId="ADAL" clId="{025DB095-BD76-41C2-83C5-4F219DF2B01E}" dt="2021-03-31T07:49:12.307" v="1270" actId="478"/>
          <ac:spMkLst>
            <pc:docMk/>
            <pc:sldMk cId="188205603" sldId="259"/>
            <ac:spMk id="41" creationId="{C02AC4E8-71C7-4818-9E79-F58AE069469F}"/>
          </ac:spMkLst>
        </pc:spChg>
        <pc:spChg chg="del">
          <ac:chgData name="Sanders Wang" userId="089d73b8-785c-4012-b931-81c632b6c9c7" providerId="ADAL" clId="{025DB095-BD76-41C2-83C5-4F219DF2B01E}" dt="2021-03-31T07:49:12.307" v="1270" actId="478"/>
          <ac:spMkLst>
            <pc:docMk/>
            <pc:sldMk cId="188205603" sldId="259"/>
            <ac:spMk id="42" creationId="{1D32F323-47F1-43A5-8458-E0BAE16C48F6}"/>
          </ac:spMkLst>
        </pc:spChg>
        <pc:spChg chg="del">
          <ac:chgData name="Sanders Wang" userId="089d73b8-785c-4012-b931-81c632b6c9c7" providerId="ADAL" clId="{025DB095-BD76-41C2-83C5-4F219DF2B01E}" dt="2021-03-31T07:49:12.307" v="1270" actId="478"/>
          <ac:spMkLst>
            <pc:docMk/>
            <pc:sldMk cId="188205603" sldId="259"/>
            <ac:spMk id="49" creationId="{9D7CBC53-0F58-4095-BBB8-FC38F9BA18F6}"/>
          </ac:spMkLst>
        </pc:spChg>
        <pc:spChg chg="mod">
          <ac:chgData name="Sanders Wang" userId="089d73b8-785c-4012-b931-81c632b6c9c7" providerId="ADAL" clId="{025DB095-BD76-41C2-83C5-4F219DF2B01E}" dt="2021-03-31T08:31:35.147" v="1413" actId="1036"/>
          <ac:spMkLst>
            <pc:docMk/>
            <pc:sldMk cId="188205603" sldId="259"/>
            <ac:spMk id="54" creationId="{93D58230-4B88-4E0F-845F-8EF9D8A7D0FF}"/>
          </ac:spMkLst>
        </pc:spChg>
        <pc:spChg chg="mod">
          <ac:chgData name="Sanders Wang" userId="089d73b8-785c-4012-b931-81c632b6c9c7" providerId="ADAL" clId="{025DB095-BD76-41C2-83C5-4F219DF2B01E}" dt="2021-03-31T08:41:38.635" v="1564" actId="1035"/>
          <ac:spMkLst>
            <pc:docMk/>
            <pc:sldMk cId="188205603" sldId="259"/>
            <ac:spMk id="56" creationId="{3DF8D137-663B-4627-B54D-2EF505302DC8}"/>
          </ac:spMkLst>
        </pc:spChg>
        <pc:spChg chg="mod">
          <ac:chgData name="Sanders Wang" userId="089d73b8-785c-4012-b931-81c632b6c9c7" providerId="ADAL" clId="{025DB095-BD76-41C2-83C5-4F219DF2B01E}" dt="2021-03-31T08:42:19.477" v="1598" actId="1035"/>
          <ac:spMkLst>
            <pc:docMk/>
            <pc:sldMk cId="188205603" sldId="259"/>
            <ac:spMk id="59" creationId="{EA866BB7-279B-4972-8038-D625BD388AC3}"/>
          </ac:spMkLst>
        </pc:spChg>
        <pc:spChg chg="del">
          <ac:chgData name="Sanders Wang" userId="089d73b8-785c-4012-b931-81c632b6c9c7" providerId="ADAL" clId="{025DB095-BD76-41C2-83C5-4F219DF2B01E}" dt="2021-03-31T07:49:12.307" v="1270" actId="478"/>
          <ac:spMkLst>
            <pc:docMk/>
            <pc:sldMk cId="188205603" sldId="259"/>
            <ac:spMk id="60" creationId="{1A5DCF72-7B53-4B05-98B2-EED8961A45DB}"/>
          </ac:spMkLst>
        </pc:spChg>
        <pc:spChg chg="del">
          <ac:chgData name="Sanders Wang" userId="089d73b8-785c-4012-b931-81c632b6c9c7" providerId="ADAL" clId="{025DB095-BD76-41C2-83C5-4F219DF2B01E}" dt="2021-03-31T07:49:12.307" v="1270" actId="478"/>
          <ac:spMkLst>
            <pc:docMk/>
            <pc:sldMk cId="188205603" sldId="259"/>
            <ac:spMk id="61" creationId="{524DC2CC-718D-4AE9-9EB8-3A5CCDFC5B55}"/>
          </ac:spMkLst>
        </pc:spChg>
        <pc:spChg chg="del">
          <ac:chgData name="Sanders Wang" userId="089d73b8-785c-4012-b931-81c632b6c9c7" providerId="ADAL" clId="{025DB095-BD76-41C2-83C5-4F219DF2B01E}" dt="2021-03-31T07:49:12.307" v="1270" actId="478"/>
          <ac:spMkLst>
            <pc:docMk/>
            <pc:sldMk cId="188205603" sldId="259"/>
            <ac:spMk id="64" creationId="{A29F3165-C0FC-4786-8466-BAF3EE8B5E2E}"/>
          </ac:spMkLst>
        </pc:spChg>
        <pc:spChg chg="del">
          <ac:chgData name="Sanders Wang" userId="089d73b8-785c-4012-b931-81c632b6c9c7" providerId="ADAL" clId="{025DB095-BD76-41C2-83C5-4F219DF2B01E}" dt="2021-03-31T07:49:12.307" v="1270" actId="478"/>
          <ac:spMkLst>
            <pc:docMk/>
            <pc:sldMk cId="188205603" sldId="259"/>
            <ac:spMk id="66" creationId="{72255499-814D-40CF-B6C6-14CFCF0FA47B}"/>
          </ac:spMkLst>
        </pc:spChg>
        <pc:spChg chg="del">
          <ac:chgData name="Sanders Wang" userId="089d73b8-785c-4012-b931-81c632b6c9c7" providerId="ADAL" clId="{025DB095-BD76-41C2-83C5-4F219DF2B01E}" dt="2021-03-31T07:49:12.307" v="1270" actId="478"/>
          <ac:spMkLst>
            <pc:docMk/>
            <pc:sldMk cId="188205603" sldId="259"/>
            <ac:spMk id="67" creationId="{C486D69F-72AB-47B8-A8B3-6622FF0D24BA}"/>
          </ac:spMkLst>
        </pc:spChg>
        <pc:spChg chg="del">
          <ac:chgData name="Sanders Wang" userId="089d73b8-785c-4012-b931-81c632b6c9c7" providerId="ADAL" clId="{025DB095-BD76-41C2-83C5-4F219DF2B01E}" dt="2021-03-31T07:49:12.307" v="1270" actId="478"/>
          <ac:spMkLst>
            <pc:docMk/>
            <pc:sldMk cId="188205603" sldId="259"/>
            <ac:spMk id="71" creationId="{FE5D6E10-5CDB-46C4-A733-64FB9DEC839C}"/>
          </ac:spMkLst>
        </pc:spChg>
        <pc:spChg chg="del">
          <ac:chgData name="Sanders Wang" userId="089d73b8-785c-4012-b931-81c632b6c9c7" providerId="ADAL" clId="{025DB095-BD76-41C2-83C5-4F219DF2B01E}" dt="2021-03-31T07:49:12.307" v="1270" actId="478"/>
          <ac:spMkLst>
            <pc:docMk/>
            <pc:sldMk cId="188205603" sldId="259"/>
            <ac:spMk id="84" creationId="{2A2CC632-47A5-4308-863F-F0A57CD2AFA5}"/>
          </ac:spMkLst>
        </pc:spChg>
        <pc:spChg chg="del">
          <ac:chgData name="Sanders Wang" userId="089d73b8-785c-4012-b931-81c632b6c9c7" providerId="ADAL" clId="{025DB095-BD76-41C2-83C5-4F219DF2B01E}" dt="2021-03-31T07:49:35.232" v="1276" actId="478"/>
          <ac:spMkLst>
            <pc:docMk/>
            <pc:sldMk cId="188205603" sldId="259"/>
            <ac:spMk id="88" creationId="{629A8A50-12ED-4DC3-82E5-D5B06D28A70B}"/>
          </ac:spMkLst>
        </pc:spChg>
        <pc:spChg chg="mod">
          <ac:chgData name="Sanders Wang" userId="089d73b8-785c-4012-b931-81c632b6c9c7" providerId="ADAL" clId="{025DB095-BD76-41C2-83C5-4F219DF2B01E}" dt="2021-03-31T08:31:35.147" v="1413" actId="1036"/>
          <ac:spMkLst>
            <pc:docMk/>
            <pc:sldMk cId="188205603" sldId="259"/>
            <ac:spMk id="90" creationId="{23762D8D-EBDE-4244-8644-A573B7A089F1}"/>
          </ac:spMkLst>
        </pc:spChg>
        <pc:spChg chg="mod">
          <ac:chgData name="Sanders Wang" userId="089d73b8-785c-4012-b931-81c632b6c9c7" providerId="ADAL" clId="{025DB095-BD76-41C2-83C5-4F219DF2B01E}" dt="2021-03-31T08:31:35.147" v="1413" actId="1036"/>
          <ac:spMkLst>
            <pc:docMk/>
            <pc:sldMk cId="188205603" sldId="259"/>
            <ac:spMk id="92" creationId="{A729D4D4-182F-4ACE-A8D6-794DFE65A785}"/>
          </ac:spMkLst>
        </pc:spChg>
        <pc:spChg chg="mod">
          <ac:chgData name="Sanders Wang" userId="089d73b8-785c-4012-b931-81c632b6c9c7" providerId="ADAL" clId="{025DB095-BD76-41C2-83C5-4F219DF2B01E}" dt="2021-03-31T08:31:35.147" v="1413" actId="1036"/>
          <ac:spMkLst>
            <pc:docMk/>
            <pc:sldMk cId="188205603" sldId="259"/>
            <ac:spMk id="96" creationId="{0F3ADC82-A0AF-44DC-A16A-2478C169E9BC}"/>
          </ac:spMkLst>
        </pc:spChg>
        <pc:spChg chg="mod">
          <ac:chgData name="Sanders Wang" userId="089d73b8-785c-4012-b931-81c632b6c9c7" providerId="ADAL" clId="{025DB095-BD76-41C2-83C5-4F219DF2B01E}" dt="2021-03-31T08:31:35.147" v="1413" actId="1036"/>
          <ac:spMkLst>
            <pc:docMk/>
            <pc:sldMk cId="188205603" sldId="259"/>
            <ac:spMk id="103" creationId="{AD2F0D9B-76AF-4C1A-9D2D-1AD603E02B2E}"/>
          </ac:spMkLst>
        </pc:spChg>
        <pc:spChg chg="del">
          <ac:chgData name="Sanders Wang" userId="089d73b8-785c-4012-b931-81c632b6c9c7" providerId="ADAL" clId="{025DB095-BD76-41C2-83C5-4F219DF2B01E}" dt="2021-03-31T07:49:12.307" v="1270" actId="478"/>
          <ac:spMkLst>
            <pc:docMk/>
            <pc:sldMk cId="188205603" sldId="259"/>
            <ac:spMk id="104" creationId="{D9AD05BE-9651-4F53-9E3D-337905F7C85A}"/>
          </ac:spMkLst>
        </pc:spChg>
        <pc:spChg chg="mod">
          <ac:chgData name="Sanders Wang" userId="089d73b8-785c-4012-b931-81c632b6c9c7" providerId="ADAL" clId="{025DB095-BD76-41C2-83C5-4F219DF2B01E}" dt="2021-03-31T08:41:38.635" v="1564" actId="1035"/>
          <ac:spMkLst>
            <pc:docMk/>
            <pc:sldMk cId="188205603" sldId="259"/>
            <ac:spMk id="107" creationId="{7F3DE87C-7DF7-4147-96B6-1A4A5A6D50B3}"/>
          </ac:spMkLst>
        </pc:spChg>
        <pc:spChg chg="mod">
          <ac:chgData name="Sanders Wang" userId="089d73b8-785c-4012-b931-81c632b6c9c7" providerId="ADAL" clId="{025DB095-BD76-41C2-83C5-4F219DF2B01E}" dt="2021-03-31T08:41:38.635" v="1564" actId="1035"/>
          <ac:spMkLst>
            <pc:docMk/>
            <pc:sldMk cId="188205603" sldId="259"/>
            <ac:spMk id="108" creationId="{7C0F963F-AE97-4F6D-B807-E00D4491BD5D}"/>
          </ac:spMkLst>
        </pc:spChg>
        <pc:spChg chg="add del mod">
          <ac:chgData name="Sanders Wang" userId="089d73b8-785c-4012-b931-81c632b6c9c7" providerId="ADAL" clId="{025DB095-BD76-41C2-83C5-4F219DF2B01E}" dt="2021-03-31T08:29:49.929" v="1358"/>
          <ac:spMkLst>
            <pc:docMk/>
            <pc:sldMk cId="188205603" sldId="259"/>
            <ac:spMk id="116" creationId="{733B7A08-093C-43E5-B82E-873F51F12477}"/>
          </ac:spMkLst>
        </pc:spChg>
        <pc:spChg chg="add del mod">
          <ac:chgData name="Sanders Wang" userId="089d73b8-785c-4012-b931-81c632b6c9c7" providerId="ADAL" clId="{025DB095-BD76-41C2-83C5-4F219DF2B01E}" dt="2021-03-31T08:30:37.932" v="1366" actId="478"/>
          <ac:spMkLst>
            <pc:docMk/>
            <pc:sldMk cId="188205603" sldId="259"/>
            <ac:spMk id="117" creationId="{346EBEC7-F351-40B1-ABEB-9CEF714E681E}"/>
          </ac:spMkLst>
        </pc:spChg>
        <pc:spChg chg="add mod">
          <ac:chgData name="Sanders Wang" userId="089d73b8-785c-4012-b931-81c632b6c9c7" providerId="ADAL" clId="{025DB095-BD76-41C2-83C5-4F219DF2B01E}" dt="2021-03-31T08:33:18.311" v="1426" actId="1076"/>
          <ac:spMkLst>
            <pc:docMk/>
            <pc:sldMk cId="188205603" sldId="259"/>
            <ac:spMk id="118" creationId="{72F9E9C0-2C0A-4E56-B4F3-2B8900008EC3}"/>
          </ac:spMkLst>
        </pc:spChg>
        <pc:spChg chg="add mod">
          <ac:chgData name="Sanders Wang" userId="089d73b8-785c-4012-b931-81c632b6c9c7" providerId="ADAL" clId="{025DB095-BD76-41C2-83C5-4F219DF2B01E}" dt="2021-03-31T08:34:55.798" v="1435" actId="207"/>
          <ac:spMkLst>
            <pc:docMk/>
            <pc:sldMk cId="188205603" sldId="259"/>
            <ac:spMk id="119" creationId="{DA9839DD-8CAD-4FA0-A913-5BA1B9C6F745}"/>
          </ac:spMkLst>
        </pc:spChg>
        <pc:spChg chg="add mod">
          <ac:chgData name="Sanders Wang" userId="089d73b8-785c-4012-b931-81c632b6c9c7" providerId="ADAL" clId="{025DB095-BD76-41C2-83C5-4F219DF2B01E}" dt="2021-03-31T08:34:55.798" v="1435" actId="207"/>
          <ac:spMkLst>
            <pc:docMk/>
            <pc:sldMk cId="188205603" sldId="259"/>
            <ac:spMk id="120" creationId="{9EEEFFAB-A34B-4132-8146-17BB87E2134D}"/>
          </ac:spMkLst>
        </pc:spChg>
        <pc:spChg chg="add mod">
          <ac:chgData name="Sanders Wang" userId="089d73b8-785c-4012-b931-81c632b6c9c7" providerId="ADAL" clId="{025DB095-BD76-41C2-83C5-4F219DF2B01E}" dt="2021-03-31T08:33:18.311" v="1426" actId="1076"/>
          <ac:spMkLst>
            <pc:docMk/>
            <pc:sldMk cId="188205603" sldId="259"/>
            <ac:spMk id="122" creationId="{600725A9-B1EE-4169-B6CD-6EA5D0F12A83}"/>
          </ac:spMkLst>
        </pc:spChg>
        <pc:spChg chg="mod">
          <ac:chgData name="Sanders Wang" userId="089d73b8-785c-4012-b931-81c632b6c9c7" providerId="ADAL" clId="{025DB095-BD76-41C2-83C5-4F219DF2B01E}" dt="2021-03-31T08:42:19.477" v="1598" actId="1035"/>
          <ac:spMkLst>
            <pc:docMk/>
            <pc:sldMk cId="188205603" sldId="259"/>
            <ac:spMk id="138" creationId="{7788E96C-FA60-4CE1-8251-78AF0FDE233E}"/>
          </ac:spMkLst>
        </pc:spChg>
        <pc:spChg chg="mod">
          <ac:chgData name="Sanders Wang" userId="089d73b8-785c-4012-b931-81c632b6c9c7" providerId="ADAL" clId="{025DB095-BD76-41C2-83C5-4F219DF2B01E}" dt="2021-03-31T08:48:01.175" v="1673" actId="1076"/>
          <ac:spMkLst>
            <pc:docMk/>
            <pc:sldMk cId="188205603" sldId="259"/>
            <ac:spMk id="139" creationId="{6EBC3684-1779-4B50-A0CC-3C32FA22577D}"/>
          </ac:spMkLst>
        </pc:spChg>
        <pc:spChg chg="mod">
          <ac:chgData name="Sanders Wang" userId="089d73b8-785c-4012-b931-81c632b6c9c7" providerId="ADAL" clId="{025DB095-BD76-41C2-83C5-4F219DF2B01E}" dt="2021-03-31T08:48:01.175" v="1673" actId="1076"/>
          <ac:spMkLst>
            <pc:docMk/>
            <pc:sldMk cId="188205603" sldId="259"/>
            <ac:spMk id="140" creationId="{E35A1E75-214B-4404-860B-15ABD69458B8}"/>
          </ac:spMkLst>
        </pc:spChg>
        <pc:spChg chg="del">
          <ac:chgData name="Sanders Wang" userId="089d73b8-785c-4012-b931-81c632b6c9c7" providerId="ADAL" clId="{025DB095-BD76-41C2-83C5-4F219DF2B01E}" dt="2021-03-31T07:49:31.773" v="1275" actId="478"/>
          <ac:spMkLst>
            <pc:docMk/>
            <pc:sldMk cId="188205603" sldId="259"/>
            <ac:spMk id="141" creationId="{89548AA6-8882-4F6B-A877-D014DF3AE704}"/>
          </ac:spMkLst>
        </pc:spChg>
        <pc:spChg chg="add mod">
          <ac:chgData name="Sanders Wang" userId="089d73b8-785c-4012-b931-81c632b6c9c7" providerId="ADAL" clId="{025DB095-BD76-41C2-83C5-4F219DF2B01E}" dt="2021-03-31T08:51:39.747" v="1772" actId="14100"/>
          <ac:spMkLst>
            <pc:docMk/>
            <pc:sldMk cId="188205603" sldId="259"/>
            <ac:spMk id="155" creationId="{8F6EFD20-8B10-4225-AF7F-072BA6D88098}"/>
          </ac:spMkLst>
        </pc:spChg>
        <pc:spChg chg="add mod">
          <ac:chgData name="Sanders Wang" userId="089d73b8-785c-4012-b931-81c632b6c9c7" providerId="ADAL" clId="{025DB095-BD76-41C2-83C5-4F219DF2B01E}" dt="2021-03-31T08:52:27.207" v="1779" actId="1076"/>
          <ac:spMkLst>
            <pc:docMk/>
            <pc:sldMk cId="188205603" sldId="259"/>
            <ac:spMk id="160" creationId="{04387575-EC06-4558-8FCA-4C7E8BC9B92D}"/>
          </ac:spMkLst>
        </pc:spChg>
        <pc:spChg chg="add mod">
          <ac:chgData name="Sanders Wang" userId="089d73b8-785c-4012-b931-81c632b6c9c7" providerId="ADAL" clId="{025DB095-BD76-41C2-83C5-4F219DF2B01E}" dt="2021-03-31T08:48:47.696" v="1708" actId="1038"/>
          <ac:spMkLst>
            <pc:docMk/>
            <pc:sldMk cId="188205603" sldId="259"/>
            <ac:spMk id="161" creationId="{7BD1C626-8599-4B9C-836E-DEB252C516EA}"/>
          </ac:spMkLst>
        </pc:spChg>
        <pc:spChg chg="add mod">
          <ac:chgData name="Sanders Wang" userId="089d73b8-785c-4012-b931-81c632b6c9c7" providerId="ADAL" clId="{025DB095-BD76-41C2-83C5-4F219DF2B01E}" dt="2021-03-31T08:53:27.617" v="1790" actId="1036"/>
          <ac:spMkLst>
            <pc:docMk/>
            <pc:sldMk cId="188205603" sldId="259"/>
            <ac:spMk id="162" creationId="{49C197F5-C6CE-4AA5-B43E-ADCFCB2CE329}"/>
          </ac:spMkLst>
        </pc:spChg>
        <pc:spChg chg="add mod">
          <ac:chgData name="Sanders Wang" userId="089d73b8-785c-4012-b931-81c632b6c9c7" providerId="ADAL" clId="{025DB095-BD76-41C2-83C5-4F219DF2B01E}" dt="2021-03-31T08:41:15.892" v="1539" actId="571"/>
          <ac:spMkLst>
            <pc:docMk/>
            <pc:sldMk cId="188205603" sldId="259"/>
            <ac:spMk id="163" creationId="{70C61D40-87B6-44F2-892A-CD6A9E852266}"/>
          </ac:spMkLst>
        </pc:spChg>
        <pc:spChg chg="add mod">
          <ac:chgData name="Sanders Wang" userId="089d73b8-785c-4012-b931-81c632b6c9c7" providerId="ADAL" clId="{025DB095-BD76-41C2-83C5-4F219DF2B01E}" dt="2021-03-31T08:41:15.892" v="1539" actId="571"/>
          <ac:spMkLst>
            <pc:docMk/>
            <pc:sldMk cId="188205603" sldId="259"/>
            <ac:spMk id="164" creationId="{56C94358-2CB7-4AED-9D4B-69F26E296163}"/>
          </ac:spMkLst>
        </pc:spChg>
        <pc:spChg chg="add mod">
          <ac:chgData name="Sanders Wang" userId="089d73b8-785c-4012-b931-81c632b6c9c7" providerId="ADAL" clId="{025DB095-BD76-41C2-83C5-4F219DF2B01E}" dt="2021-03-31T09:05:55.410" v="1900" actId="1038"/>
          <ac:spMkLst>
            <pc:docMk/>
            <pc:sldMk cId="188205603" sldId="259"/>
            <ac:spMk id="168" creationId="{4308C9DA-6EB2-460F-852F-7E1C2B727AA5}"/>
          </ac:spMkLst>
        </pc:spChg>
        <pc:spChg chg="add mod">
          <ac:chgData name="Sanders Wang" userId="089d73b8-785c-4012-b931-81c632b6c9c7" providerId="ADAL" clId="{025DB095-BD76-41C2-83C5-4F219DF2B01E}" dt="2021-03-31T09:06:36.029" v="1916" actId="1037"/>
          <ac:spMkLst>
            <pc:docMk/>
            <pc:sldMk cId="188205603" sldId="259"/>
            <ac:spMk id="169" creationId="{E6B9A44B-D0DA-4CAC-A059-531877B1AE51}"/>
          </ac:spMkLst>
        </pc:spChg>
        <pc:spChg chg="add del mod">
          <ac:chgData name="Sanders Wang" userId="089d73b8-785c-4012-b931-81c632b6c9c7" providerId="ADAL" clId="{025DB095-BD76-41C2-83C5-4F219DF2B01E}" dt="2021-03-31T09:04:59.987" v="1876" actId="478"/>
          <ac:spMkLst>
            <pc:docMk/>
            <pc:sldMk cId="188205603" sldId="259"/>
            <ac:spMk id="198" creationId="{80A19029-F316-426A-88D3-52D26008B9F8}"/>
          </ac:spMkLst>
        </pc:spChg>
        <pc:spChg chg="add mod">
          <ac:chgData name="Sanders Wang" userId="089d73b8-785c-4012-b931-81c632b6c9c7" providerId="ADAL" clId="{025DB095-BD76-41C2-83C5-4F219DF2B01E}" dt="2021-03-31T09:25:59.630" v="2047" actId="20577"/>
          <ac:spMkLst>
            <pc:docMk/>
            <pc:sldMk cId="188205603" sldId="259"/>
            <ac:spMk id="216" creationId="{4C9C0D4F-58A2-4907-8F3C-D678C94707AF}"/>
          </ac:spMkLst>
        </pc:spChg>
        <pc:grpChg chg="mod">
          <ac:chgData name="Sanders Wang" userId="089d73b8-785c-4012-b931-81c632b6c9c7" providerId="ADAL" clId="{025DB095-BD76-41C2-83C5-4F219DF2B01E}" dt="2021-03-31T08:31:35.147" v="1413" actId="1036"/>
          <ac:grpSpMkLst>
            <pc:docMk/>
            <pc:sldMk cId="188205603" sldId="259"/>
            <ac:grpSpMk id="36" creationId="{263503B1-D98A-4070-BFCC-323E4344F374}"/>
          </ac:grpSpMkLst>
        </pc:grpChg>
        <pc:grpChg chg="mod">
          <ac:chgData name="Sanders Wang" userId="089d73b8-785c-4012-b931-81c632b6c9c7" providerId="ADAL" clId="{025DB095-BD76-41C2-83C5-4F219DF2B01E}" dt="2021-03-31T08:31:35.147" v="1413" actId="1036"/>
          <ac:grpSpMkLst>
            <pc:docMk/>
            <pc:sldMk cId="188205603" sldId="259"/>
            <ac:grpSpMk id="43" creationId="{7E459F38-CEEE-4724-BB6B-2E8B102C5043}"/>
          </ac:grpSpMkLst>
        </pc:grpChg>
        <pc:picChg chg="del">
          <ac:chgData name="Sanders Wang" userId="089d73b8-785c-4012-b931-81c632b6c9c7" providerId="ADAL" clId="{025DB095-BD76-41C2-83C5-4F219DF2B01E}" dt="2021-03-31T07:49:12.307" v="1270" actId="478"/>
          <ac:picMkLst>
            <pc:docMk/>
            <pc:sldMk cId="188205603" sldId="259"/>
            <ac:picMk id="6" creationId="{036C5C0B-840A-44DF-8CA3-91023E22717A}"/>
          </ac:picMkLst>
        </pc:picChg>
        <pc:picChg chg="del">
          <ac:chgData name="Sanders Wang" userId="089d73b8-785c-4012-b931-81c632b6c9c7" providerId="ADAL" clId="{025DB095-BD76-41C2-83C5-4F219DF2B01E}" dt="2021-03-31T07:49:12.307" v="1270" actId="478"/>
          <ac:picMkLst>
            <pc:docMk/>
            <pc:sldMk cId="188205603" sldId="259"/>
            <ac:picMk id="8" creationId="{2A8059F9-B59B-4D85-81D0-8BE5F934002E}"/>
          </ac:picMkLst>
        </pc:picChg>
        <pc:picChg chg="del">
          <ac:chgData name="Sanders Wang" userId="089d73b8-785c-4012-b931-81c632b6c9c7" providerId="ADAL" clId="{025DB095-BD76-41C2-83C5-4F219DF2B01E}" dt="2021-03-31T07:49:55.486" v="1283" actId="478"/>
          <ac:picMkLst>
            <pc:docMk/>
            <pc:sldMk cId="188205603" sldId="259"/>
            <ac:picMk id="22" creationId="{57FC183C-3451-437E-AFD6-325BDF2CB257}"/>
          </ac:picMkLst>
        </pc:picChg>
        <pc:picChg chg="del">
          <ac:chgData name="Sanders Wang" userId="089d73b8-785c-4012-b931-81c632b6c9c7" providerId="ADAL" clId="{025DB095-BD76-41C2-83C5-4F219DF2B01E}" dt="2021-03-31T07:49:31.773" v="1275" actId="478"/>
          <ac:picMkLst>
            <pc:docMk/>
            <pc:sldMk cId="188205603" sldId="259"/>
            <ac:picMk id="28" creationId="{A468C71A-CACF-4F39-8BC8-9DF2585697DB}"/>
          </ac:picMkLst>
        </pc:picChg>
        <pc:picChg chg="mod">
          <ac:chgData name="Sanders Wang" userId="089d73b8-785c-4012-b931-81c632b6c9c7" providerId="ADAL" clId="{025DB095-BD76-41C2-83C5-4F219DF2B01E}" dt="2021-03-31T08:31:35.147" v="1413" actId="1036"/>
          <ac:picMkLst>
            <pc:docMk/>
            <pc:sldMk cId="188205603" sldId="259"/>
            <ac:picMk id="32" creationId="{BDCAA298-4648-4025-8361-D6E70E600C7E}"/>
          </ac:picMkLst>
        </pc:picChg>
        <pc:picChg chg="mod">
          <ac:chgData name="Sanders Wang" userId="089d73b8-785c-4012-b931-81c632b6c9c7" providerId="ADAL" clId="{025DB095-BD76-41C2-83C5-4F219DF2B01E}" dt="2021-03-31T08:31:35.147" v="1413" actId="1036"/>
          <ac:picMkLst>
            <pc:docMk/>
            <pc:sldMk cId="188205603" sldId="259"/>
            <ac:picMk id="34" creationId="{A467C330-BA23-401D-8BC3-607A663CFDE3}"/>
          </ac:picMkLst>
        </pc:picChg>
        <pc:picChg chg="del">
          <ac:chgData name="Sanders Wang" userId="089d73b8-785c-4012-b931-81c632b6c9c7" providerId="ADAL" clId="{025DB095-BD76-41C2-83C5-4F219DF2B01E}" dt="2021-03-31T07:49:12.307" v="1270" actId="478"/>
          <ac:picMkLst>
            <pc:docMk/>
            <pc:sldMk cId="188205603" sldId="259"/>
            <ac:picMk id="37" creationId="{8BF4FDE8-17F5-4315-A86F-BCAA5397BB00}"/>
          </ac:picMkLst>
        </pc:picChg>
        <pc:picChg chg="del">
          <ac:chgData name="Sanders Wang" userId="089d73b8-785c-4012-b931-81c632b6c9c7" providerId="ADAL" clId="{025DB095-BD76-41C2-83C5-4F219DF2B01E}" dt="2021-03-31T07:49:12.307" v="1270" actId="478"/>
          <ac:picMkLst>
            <pc:docMk/>
            <pc:sldMk cId="188205603" sldId="259"/>
            <ac:picMk id="39" creationId="{045D313F-7209-4C86-93D3-EA355B767EDC}"/>
          </ac:picMkLst>
        </pc:picChg>
        <pc:picChg chg="mod">
          <ac:chgData name="Sanders Wang" userId="089d73b8-785c-4012-b931-81c632b6c9c7" providerId="ADAL" clId="{025DB095-BD76-41C2-83C5-4F219DF2B01E}" dt="2021-03-31T08:41:38.635" v="1564" actId="1035"/>
          <ac:picMkLst>
            <pc:docMk/>
            <pc:sldMk cId="188205603" sldId="259"/>
            <ac:picMk id="45" creationId="{AC5A8BD8-5463-4AEF-96C9-3514D71BEE9C}"/>
          </ac:picMkLst>
        </pc:picChg>
        <pc:picChg chg="del">
          <ac:chgData name="Sanders Wang" userId="089d73b8-785c-4012-b931-81c632b6c9c7" providerId="ADAL" clId="{025DB095-BD76-41C2-83C5-4F219DF2B01E}" dt="2021-03-31T07:49:12.307" v="1270" actId="478"/>
          <ac:picMkLst>
            <pc:docMk/>
            <pc:sldMk cId="188205603" sldId="259"/>
            <ac:picMk id="46" creationId="{6E227231-C679-40D4-948D-182F6CED4328}"/>
          </ac:picMkLst>
        </pc:picChg>
        <pc:picChg chg="del">
          <ac:chgData name="Sanders Wang" userId="089d73b8-785c-4012-b931-81c632b6c9c7" providerId="ADAL" clId="{025DB095-BD76-41C2-83C5-4F219DF2B01E}" dt="2021-03-31T07:49:12.307" v="1270" actId="478"/>
          <ac:picMkLst>
            <pc:docMk/>
            <pc:sldMk cId="188205603" sldId="259"/>
            <ac:picMk id="48" creationId="{F27B78FB-3D71-40F5-B632-D16BCF6777D8}"/>
          </ac:picMkLst>
        </pc:picChg>
        <pc:picChg chg="del">
          <ac:chgData name="Sanders Wang" userId="089d73b8-785c-4012-b931-81c632b6c9c7" providerId="ADAL" clId="{025DB095-BD76-41C2-83C5-4F219DF2B01E}" dt="2021-03-31T07:49:12.307" v="1270" actId="478"/>
          <ac:picMkLst>
            <pc:docMk/>
            <pc:sldMk cId="188205603" sldId="259"/>
            <ac:picMk id="63" creationId="{8F8DDA8B-E372-4804-B3B2-9FFA0F2ADD27}"/>
          </ac:picMkLst>
        </pc:picChg>
        <pc:picChg chg="del">
          <ac:chgData name="Sanders Wang" userId="089d73b8-785c-4012-b931-81c632b6c9c7" providerId="ADAL" clId="{025DB095-BD76-41C2-83C5-4F219DF2B01E}" dt="2021-03-31T07:49:12.307" v="1270" actId="478"/>
          <ac:picMkLst>
            <pc:docMk/>
            <pc:sldMk cId="188205603" sldId="259"/>
            <ac:picMk id="65" creationId="{5EC253EB-7D49-443E-AB25-7EF50D132751}"/>
          </ac:picMkLst>
        </pc:picChg>
        <pc:picChg chg="del">
          <ac:chgData name="Sanders Wang" userId="089d73b8-785c-4012-b931-81c632b6c9c7" providerId="ADAL" clId="{025DB095-BD76-41C2-83C5-4F219DF2B01E}" dt="2021-03-31T07:49:12.307" v="1270" actId="478"/>
          <ac:picMkLst>
            <pc:docMk/>
            <pc:sldMk cId="188205603" sldId="259"/>
            <ac:picMk id="69" creationId="{89A0027D-2251-40DE-BED8-E1A4953F2D49}"/>
          </ac:picMkLst>
        </pc:picChg>
        <pc:picChg chg="del">
          <ac:chgData name="Sanders Wang" userId="089d73b8-785c-4012-b931-81c632b6c9c7" providerId="ADAL" clId="{025DB095-BD76-41C2-83C5-4F219DF2B01E}" dt="2021-03-31T07:49:12.307" v="1270" actId="478"/>
          <ac:picMkLst>
            <pc:docMk/>
            <pc:sldMk cId="188205603" sldId="259"/>
            <ac:picMk id="70" creationId="{5F9C0C34-822F-4A25-B4CA-F23E025BBC52}"/>
          </ac:picMkLst>
        </pc:picChg>
        <pc:picChg chg="del">
          <ac:chgData name="Sanders Wang" userId="089d73b8-785c-4012-b931-81c632b6c9c7" providerId="ADAL" clId="{025DB095-BD76-41C2-83C5-4F219DF2B01E}" dt="2021-03-31T07:49:24.143" v="1272" actId="478"/>
          <ac:picMkLst>
            <pc:docMk/>
            <pc:sldMk cId="188205603" sldId="259"/>
            <ac:picMk id="72" creationId="{4E3CEE52-37D5-4A86-9EA8-685CC9F60F7F}"/>
          </ac:picMkLst>
        </pc:picChg>
        <pc:picChg chg="del">
          <ac:chgData name="Sanders Wang" userId="089d73b8-785c-4012-b931-81c632b6c9c7" providerId="ADAL" clId="{025DB095-BD76-41C2-83C5-4F219DF2B01E}" dt="2021-03-31T07:49:18.009" v="1271" actId="478"/>
          <ac:picMkLst>
            <pc:docMk/>
            <pc:sldMk cId="188205603" sldId="259"/>
            <ac:picMk id="73" creationId="{B02E42BB-F58F-4933-8D9F-9C0554B061E0}"/>
          </ac:picMkLst>
        </pc:picChg>
        <pc:picChg chg="del">
          <ac:chgData name="Sanders Wang" userId="089d73b8-785c-4012-b931-81c632b6c9c7" providerId="ADAL" clId="{025DB095-BD76-41C2-83C5-4F219DF2B01E}" dt="2021-03-31T07:49:18.009" v="1271" actId="478"/>
          <ac:picMkLst>
            <pc:docMk/>
            <pc:sldMk cId="188205603" sldId="259"/>
            <ac:picMk id="74" creationId="{60C96EF9-7DDB-4C40-ADDD-F96130C44013}"/>
          </ac:picMkLst>
        </pc:picChg>
        <pc:picChg chg="mod">
          <ac:chgData name="Sanders Wang" userId="089d73b8-785c-4012-b931-81c632b6c9c7" providerId="ADAL" clId="{025DB095-BD76-41C2-83C5-4F219DF2B01E}" dt="2021-03-31T08:41:38.635" v="1564" actId="1035"/>
          <ac:picMkLst>
            <pc:docMk/>
            <pc:sldMk cId="188205603" sldId="259"/>
            <ac:picMk id="77" creationId="{D120BA69-DC6E-4E47-AD34-C44FC563A958}"/>
          </ac:picMkLst>
        </pc:picChg>
        <pc:picChg chg="del">
          <ac:chgData name="Sanders Wang" userId="089d73b8-785c-4012-b931-81c632b6c9c7" providerId="ADAL" clId="{025DB095-BD76-41C2-83C5-4F219DF2B01E}" dt="2021-03-31T07:49:12.307" v="1270" actId="478"/>
          <ac:picMkLst>
            <pc:docMk/>
            <pc:sldMk cId="188205603" sldId="259"/>
            <ac:picMk id="82" creationId="{B6F45217-E5B6-4084-A1D2-258968826E98}"/>
          </ac:picMkLst>
        </pc:picChg>
        <pc:picChg chg="mod">
          <ac:chgData name="Sanders Wang" userId="089d73b8-785c-4012-b931-81c632b6c9c7" providerId="ADAL" clId="{025DB095-BD76-41C2-83C5-4F219DF2B01E}" dt="2021-03-31T08:41:38.635" v="1564" actId="1035"/>
          <ac:picMkLst>
            <pc:docMk/>
            <pc:sldMk cId="188205603" sldId="259"/>
            <ac:picMk id="83" creationId="{75513874-6782-4A16-82CD-0171AE7B8BC6}"/>
          </ac:picMkLst>
        </pc:picChg>
        <pc:picChg chg="del">
          <ac:chgData name="Sanders Wang" userId="089d73b8-785c-4012-b931-81c632b6c9c7" providerId="ADAL" clId="{025DB095-BD76-41C2-83C5-4F219DF2B01E}" dt="2021-03-31T07:49:12.307" v="1270" actId="478"/>
          <ac:picMkLst>
            <pc:docMk/>
            <pc:sldMk cId="188205603" sldId="259"/>
            <ac:picMk id="86" creationId="{FCC5C23E-B49A-49A0-90E6-E1E4E7ADA776}"/>
          </ac:picMkLst>
        </pc:picChg>
        <pc:picChg chg="mod">
          <ac:chgData name="Sanders Wang" userId="089d73b8-785c-4012-b931-81c632b6c9c7" providerId="ADAL" clId="{025DB095-BD76-41C2-83C5-4F219DF2B01E}" dt="2021-03-31T08:42:19.477" v="1598" actId="1035"/>
          <ac:picMkLst>
            <pc:docMk/>
            <pc:sldMk cId="188205603" sldId="259"/>
            <ac:picMk id="94" creationId="{BFCE193E-94B0-47A1-AA35-5B7563167B54}"/>
          </ac:picMkLst>
        </pc:picChg>
        <pc:picChg chg="mod">
          <ac:chgData name="Sanders Wang" userId="089d73b8-785c-4012-b931-81c632b6c9c7" providerId="ADAL" clId="{025DB095-BD76-41C2-83C5-4F219DF2B01E}" dt="2021-03-31T08:31:35.147" v="1413" actId="1036"/>
          <ac:picMkLst>
            <pc:docMk/>
            <pc:sldMk cId="188205603" sldId="259"/>
            <ac:picMk id="111" creationId="{41B3AF7F-73AC-4984-963A-4A1B4241DB41}"/>
          </ac:picMkLst>
        </pc:picChg>
        <pc:picChg chg="add mod">
          <ac:chgData name="Sanders Wang" userId="089d73b8-785c-4012-b931-81c632b6c9c7" providerId="ADAL" clId="{025DB095-BD76-41C2-83C5-4F219DF2B01E}" dt="2021-03-31T08:31:35.147" v="1413" actId="1036"/>
          <ac:picMkLst>
            <pc:docMk/>
            <pc:sldMk cId="188205603" sldId="259"/>
            <ac:picMk id="113" creationId="{B3DFB0FA-77C0-4935-8E8E-EFFD3F06CC66}"/>
          </ac:picMkLst>
        </pc:picChg>
        <pc:picChg chg="add mod">
          <ac:chgData name="Sanders Wang" userId="089d73b8-785c-4012-b931-81c632b6c9c7" providerId="ADAL" clId="{025DB095-BD76-41C2-83C5-4F219DF2B01E}" dt="2021-03-31T08:31:35.147" v="1413" actId="1036"/>
          <ac:picMkLst>
            <pc:docMk/>
            <pc:sldMk cId="188205603" sldId="259"/>
            <ac:picMk id="114" creationId="{7D29C397-21CB-4357-A476-96DFE15E40C8}"/>
          </ac:picMkLst>
        </pc:picChg>
        <pc:picChg chg="mod">
          <ac:chgData name="Sanders Wang" userId="089d73b8-785c-4012-b931-81c632b6c9c7" providerId="ADAL" clId="{025DB095-BD76-41C2-83C5-4F219DF2B01E}" dt="2021-03-31T08:48:01.175" v="1673" actId="1076"/>
          <ac:picMkLst>
            <pc:docMk/>
            <pc:sldMk cId="188205603" sldId="259"/>
            <ac:picMk id="121" creationId="{4179B7C1-0EA8-4BE4-A9CB-5EC459C720FD}"/>
          </ac:picMkLst>
        </pc:picChg>
        <pc:picChg chg="add mod">
          <ac:chgData name="Sanders Wang" userId="089d73b8-785c-4012-b931-81c632b6c9c7" providerId="ADAL" clId="{025DB095-BD76-41C2-83C5-4F219DF2B01E}" dt="2021-03-31T08:33:18.311" v="1426" actId="1076"/>
          <ac:picMkLst>
            <pc:docMk/>
            <pc:sldMk cId="188205603" sldId="259"/>
            <ac:picMk id="123" creationId="{B7236B17-412E-48B1-881A-3ED01C40DDB3}"/>
          </ac:picMkLst>
        </pc:picChg>
        <pc:picChg chg="add mod">
          <ac:chgData name="Sanders Wang" userId="089d73b8-785c-4012-b931-81c632b6c9c7" providerId="ADAL" clId="{025DB095-BD76-41C2-83C5-4F219DF2B01E}" dt="2021-03-31T08:33:18.311" v="1426" actId="1076"/>
          <ac:picMkLst>
            <pc:docMk/>
            <pc:sldMk cId="188205603" sldId="259"/>
            <ac:picMk id="124" creationId="{221B8912-CECB-4536-BA65-7593A5F8AE8A}"/>
          </ac:picMkLst>
        </pc:picChg>
        <pc:picChg chg="add mod">
          <ac:chgData name="Sanders Wang" userId="089d73b8-785c-4012-b931-81c632b6c9c7" providerId="ADAL" clId="{025DB095-BD76-41C2-83C5-4F219DF2B01E}" dt="2021-03-31T08:33:18.311" v="1426" actId="1076"/>
          <ac:picMkLst>
            <pc:docMk/>
            <pc:sldMk cId="188205603" sldId="259"/>
            <ac:picMk id="125" creationId="{6CE82E8B-B318-40D9-9BA3-6CE01B40CA8A}"/>
          </ac:picMkLst>
        </pc:picChg>
        <pc:picChg chg="add mod">
          <ac:chgData name="Sanders Wang" userId="089d73b8-785c-4012-b931-81c632b6c9c7" providerId="ADAL" clId="{025DB095-BD76-41C2-83C5-4F219DF2B01E}" dt="2021-03-31T08:33:18.311" v="1426" actId="1076"/>
          <ac:picMkLst>
            <pc:docMk/>
            <pc:sldMk cId="188205603" sldId="259"/>
            <ac:picMk id="127" creationId="{052D7309-67EE-40C9-99E8-2848B462A3B4}"/>
          </ac:picMkLst>
        </pc:picChg>
        <pc:picChg chg="add mod">
          <ac:chgData name="Sanders Wang" userId="089d73b8-785c-4012-b931-81c632b6c9c7" providerId="ADAL" clId="{025DB095-BD76-41C2-83C5-4F219DF2B01E}" dt="2021-03-31T08:33:18.311" v="1426" actId="1076"/>
          <ac:picMkLst>
            <pc:docMk/>
            <pc:sldMk cId="188205603" sldId="259"/>
            <ac:picMk id="128" creationId="{9542AD55-11F8-4526-9DB6-712EA159CBA6}"/>
          </ac:picMkLst>
        </pc:picChg>
        <pc:picChg chg="add del mod">
          <ac:chgData name="Sanders Wang" userId="089d73b8-785c-4012-b931-81c632b6c9c7" providerId="ADAL" clId="{025DB095-BD76-41C2-83C5-4F219DF2B01E}" dt="2021-03-31T08:32:02.883" v="1417" actId="478"/>
          <ac:picMkLst>
            <pc:docMk/>
            <pc:sldMk cId="188205603" sldId="259"/>
            <ac:picMk id="130" creationId="{4869EBBC-DFC7-4BEE-8923-EDFF1EA5D564}"/>
          </ac:picMkLst>
        </pc:picChg>
        <pc:picChg chg="add mod">
          <ac:chgData name="Sanders Wang" userId="089d73b8-785c-4012-b931-81c632b6c9c7" providerId="ADAL" clId="{025DB095-BD76-41C2-83C5-4F219DF2B01E}" dt="2021-03-31T08:33:18.311" v="1426" actId="1076"/>
          <ac:picMkLst>
            <pc:docMk/>
            <pc:sldMk cId="188205603" sldId="259"/>
            <ac:picMk id="131" creationId="{665CD5BA-B724-4E38-9322-EBF4B251FC98}"/>
          </ac:picMkLst>
        </pc:picChg>
        <pc:picChg chg="add del mod">
          <ac:chgData name="Sanders Wang" userId="089d73b8-785c-4012-b931-81c632b6c9c7" providerId="ADAL" clId="{025DB095-BD76-41C2-83C5-4F219DF2B01E}" dt="2021-03-31T08:32:13.008" v="1420" actId="478"/>
          <ac:picMkLst>
            <pc:docMk/>
            <pc:sldMk cId="188205603" sldId="259"/>
            <ac:picMk id="132" creationId="{D47C7589-55F3-43DD-8805-59CC7A8296AA}"/>
          </ac:picMkLst>
        </pc:picChg>
        <pc:picChg chg="add del mod">
          <ac:chgData name="Sanders Wang" userId="089d73b8-785c-4012-b931-81c632b6c9c7" providerId="ADAL" clId="{025DB095-BD76-41C2-83C5-4F219DF2B01E}" dt="2021-03-31T08:32:13.008" v="1420" actId="478"/>
          <ac:picMkLst>
            <pc:docMk/>
            <pc:sldMk cId="188205603" sldId="259"/>
            <ac:picMk id="134" creationId="{B8DF792D-D544-4BD3-80F7-557088B1E0F4}"/>
          </ac:picMkLst>
        </pc:picChg>
        <pc:picChg chg="add del mod">
          <ac:chgData name="Sanders Wang" userId="089d73b8-785c-4012-b931-81c632b6c9c7" providerId="ADAL" clId="{025DB095-BD76-41C2-83C5-4F219DF2B01E}" dt="2021-03-31T08:32:13.008" v="1420" actId="478"/>
          <ac:picMkLst>
            <pc:docMk/>
            <pc:sldMk cId="188205603" sldId="259"/>
            <ac:picMk id="135" creationId="{3228820F-7694-4669-95CD-DB5355E9480C}"/>
          </ac:picMkLst>
        </pc:picChg>
        <pc:picChg chg="add del mod">
          <ac:chgData name="Sanders Wang" userId="089d73b8-785c-4012-b931-81c632b6c9c7" providerId="ADAL" clId="{025DB095-BD76-41C2-83C5-4F219DF2B01E}" dt="2021-03-31T08:31:59.152" v="1415" actId="478"/>
          <ac:picMkLst>
            <pc:docMk/>
            <pc:sldMk cId="188205603" sldId="259"/>
            <ac:picMk id="144" creationId="{4286FB0F-735D-46EC-BD52-0827ACF5351F}"/>
          </ac:picMkLst>
        </pc:picChg>
        <pc:picChg chg="add del mod">
          <ac:chgData name="Sanders Wang" userId="089d73b8-785c-4012-b931-81c632b6c9c7" providerId="ADAL" clId="{025DB095-BD76-41C2-83C5-4F219DF2B01E}" dt="2021-03-31T08:32:01.081" v="1416" actId="478"/>
          <ac:picMkLst>
            <pc:docMk/>
            <pc:sldMk cId="188205603" sldId="259"/>
            <ac:picMk id="145" creationId="{4451390F-4694-4519-A2E6-2CD76DE2D453}"/>
          </ac:picMkLst>
        </pc:picChg>
        <pc:picChg chg="add mod">
          <ac:chgData name="Sanders Wang" userId="089d73b8-785c-4012-b931-81c632b6c9c7" providerId="ADAL" clId="{025DB095-BD76-41C2-83C5-4F219DF2B01E}" dt="2021-03-31T08:48:47.696" v="1708" actId="1038"/>
          <ac:picMkLst>
            <pc:docMk/>
            <pc:sldMk cId="188205603" sldId="259"/>
            <ac:picMk id="152" creationId="{3D57C212-8B7D-4314-AE7D-4047F5B7FD85}"/>
          </ac:picMkLst>
        </pc:picChg>
        <pc:picChg chg="add del mod">
          <ac:chgData name="Sanders Wang" userId="089d73b8-785c-4012-b931-81c632b6c9c7" providerId="ADAL" clId="{025DB095-BD76-41C2-83C5-4F219DF2B01E}" dt="2021-03-31T08:41:42.801" v="1565" actId="478"/>
          <ac:picMkLst>
            <pc:docMk/>
            <pc:sldMk cId="188205603" sldId="259"/>
            <ac:picMk id="153" creationId="{FDC7F1F3-3712-40B2-AE1D-76F39A087DA8}"/>
          </ac:picMkLst>
        </pc:picChg>
        <pc:picChg chg="add mod">
          <ac:chgData name="Sanders Wang" userId="089d73b8-785c-4012-b931-81c632b6c9c7" providerId="ADAL" clId="{025DB095-BD76-41C2-83C5-4F219DF2B01E}" dt="2021-03-31T09:19:06.254" v="2007" actId="1076"/>
          <ac:picMkLst>
            <pc:docMk/>
            <pc:sldMk cId="188205603" sldId="259"/>
            <ac:picMk id="154" creationId="{9D489BEE-D1C5-42A9-9BA4-E70F436E6AB2}"/>
          </ac:picMkLst>
        </pc:picChg>
        <pc:picChg chg="add mod">
          <ac:chgData name="Sanders Wang" userId="089d73b8-785c-4012-b931-81c632b6c9c7" providerId="ADAL" clId="{025DB095-BD76-41C2-83C5-4F219DF2B01E}" dt="2021-03-31T08:41:15.892" v="1539" actId="571"/>
          <ac:picMkLst>
            <pc:docMk/>
            <pc:sldMk cId="188205603" sldId="259"/>
            <ac:picMk id="165" creationId="{CD376259-02A3-48E2-9722-5143FB05D29D}"/>
          </ac:picMkLst>
        </pc:picChg>
        <pc:picChg chg="add mod">
          <ac:chgData name="Sanders Wang" userId="089d73b8-785c-4012-b931-81c632b6c9c7" providerId="ADAL" clId="{025DB095-BD76-41C2-83C5-4F219DF2B01E}" dt="2021-03-31T09:05:55.410" v="1900" actId="1038"/>
          <ac:picMkLst>
            <pc:docMk/>
            <pc:sldMk cId="188205603" sldId="259"/>
            <ac:picMk id="167" creationId="{BE480AB8-94DF-41D6-BAA8-75B87CD59A3C}"/>
          </ac:picMkLst>
        </pc:picChg>
        <pc:picChg chg="add mod">
          <ac:chgData name="Sanders Wang" userId="089d73b8-785c-4012-b931-81c632b6c9c7" providerId="ADAL" clId="{025DB095-BD76-41C2-83C5-4F219DF2B01E}" dt="2021-03-31T09:06:36.029" v="1916" actId="1037"/>
          <ac:picMkLst>
            <pc:docMk/>
            <pc:sldMk cId="188205603" sldId="259"/>
            <ac:picMk id="170" creationId="{67147C37-B0D2-44FA-8100-298029330A00}"/>
          </ac:picMkLst>
        </pc:picChg>
        <pc:picChg chg="add mod">
          <ac:chgData name="Sanders Wang" userId="089d73b8-785c-4012-b931-81c632b6c9c7" providerId="ADAL" clId="{025DB095-BD76-41C2-83C5-4F219DF2B01E}" dt="2021-03-31T09:06:36.029" v="1916" actId="1037"/>
          <ac:picMkLst>
            <pc:docMk/>
            <pc:sldMk cId="188205603" sldId="259"/>
            <ac:picMk id="171" creationId="{329626B4-6B2E-4538-AD98-7D2DE13A8B1A}"/>
          </ac:picMkLst>
        </pc:picChg>
        <pc:cxnChg chg="del">
          <ac:chgData name="Sanders Wang" userId="089d73b8-785c-4012-b931-81c632b6c9c7" providerId="ADAL" clId="{025DB095-BD76-41C2-83C5-4F219DF2B01E}" dt="2021-03-31T07:49:18.009" v="1271" actId="478"/>
          <ac:cxnSpMkLst>
            <pc:docMk/>
            <pc:sldMk cId="188205603" sldId="259"/>
            <ac:cxnSpMk id="3" creationId="{4A4810AF-87A8-4AA9-8C1D-D5EE84364C07}"/>
          </ac:cxnSpMkLst>
        </pc:cxnChg>
        <pc:cxnChg chg="del">
          <ac:chgData name="Sanders Wang" userId="089d73b8-785c-4012-b931-81c632b6c9c7" providerId="ADAL" clId="{025DB095-BD76-41C2-83C5-4F219DF2B01E}" dt="2021-03-31T07:50:15.908" v="1286" actId="478"/>
          <ac:cxnSpMkLst>
            <pc:docMk/>
            <pc:sldMk cId="188205603" sldId="259"/>
            <ac:cxnSpMk id="9" creationId="{F9CF734C-40AB-496B-B324-0004A7C619B7}"/>
          </ac:cxnSpMkLst>
        </pc:cxnChg>
        <pc:cxnChg chg="del mod">
          <ac:chgData name="Sanders Wang" userId="089d73b8-785c-4012-b931-81c632b6c9c7" providerId="ADAL" clId="{025DB095-BD76-41C2-83C5-4F219DF2B01E}" dt="2021-03-31T08:30:44.490" v="1368" actId="478"/>
          <ac:cxnSpMkLst>
            <pc:docMk/>
            <pc:sldMk cId="188205603" sldId="259"/>
            <ac:cxnSpMk id="38" creationId="{6FFEA2E5-D199-43B2-ADDD-84F094DEFD91}"/>
          </ac:cxnSpMkLst>
        </pc:cxnChg>
        <pc:cxnChg chg="mod">
          <ac:chgData name="Sanders Wang" userId="089d73b8-785c-4012-b931-81c632b6c9c7" providerId="ADAL" clId="{025DB095-BD76-41C2-83C5-4F219DF2B01E}" dt="2021-03-31T08:48:22.036" v="1676" actId="14100"/>
          <ac:cxnSpMkLst>
            <pc:docMk/>
            <pc:sldMk cId="188205603" sldId="259"/>
            <ac:cxnSpMk id="50" creationId="{9601D18C-A902-4AA7-B2BF-810AA63E6511}"/>
          </ac:cxnSpMkLst>
        </pc:cxnChg>
        <pc:cxnChg chg="mod">
          <ac:chgData name="Sanders Wang" userId="089d73b8-785c-4012-b931-81c632b6c9c7" providerId="ADAL" clId="{025DB095-BD76-41C2-83C5-4F219DF2B01E}" dt="2021-03-31T08:48:17.004" v="1675" actId="14100"/>
          <ac:cxnSpMkLst>
            <pc:docMk/>
            <pc:sldMk cId="188205603" sldId="259"/>
            <ac:cxnSpMk id="53" creationId="{DE2DFD30-7C3A-4404-A88E-173CDD3464B9}"/>
          </ac:cxnSpMkLst>
        </pc:cxnChg>
        <pc:cxnChg chg="mod">
          <ac:chgData name="Sanders Wang" userId="089d73b8-785c-4012-b931-81c632b6c9c7" providerId="ADAL" clId="{025DB095-BD76-41C2-83C5-4F219DF2B01E}" dt="2021-03-31T08:48:33.696" v="1677" actId="14100"/>
          <ac:cxnSpMkLst>
            <pc:docMk/>
            <pc:sldMk cId="188205603" sldId="259"/>
            <ac:cxnSpMk id="55" creationId="{B41037C6-B906-427C-8043-6C30CF39D619}"/>
          </ac:cxnSpMkLst>
        </pc:cxnChg>
        <pc:cxnChg chg="del">
          <ac:chgData name="Sanders Wang" userId="089d73b8-785c-4012-b931-81c632b6c9c7" providerId="ADAL" clId="{025DB095-BD76-41C2-83C5-4F219DF2B01E}" dt="2021-03-31T07:49:40.241" v="1278" actId="478"/>
          <ac:cxnSpMkLst>
            <pc:docMk/>
            <pc:sldMk cId="188205603" sldId="259"/>
            <ac:cxnSpMk id="57" creationId="{5DC18291-7211-44FE-B258-4ABEC80AA0F0}"/>
          </ac:cxnSpMkLst>
        </pc:cxnChg>
        <pc:cxnChg chg="del">
          <ac:chgData name="Sanders Wang" userId="089d73b8-785c-4012-b931-81c632b6c9c7" providerId="ADAL" clId="{025DB095-BD76-41C2-83C5-4F219DF2B01E}" dt="2021-03-31T07:49:43.042" v="1279" actId="478"/>
          <ac:cxnSpMkLst>
            <pc:docMk/>
            <pc:sldMk cId="188205603" sldId="259"/>
            <ac:cxnSpMk id="58" creationId="{8E50CD46-E1DF-4A15-B1E7-83BDA4D5FD5E}"/>
          </ac:cxnSpMkLst>
        </pc:cxnChg>
        <pc:cxnChg chg="del mod">
          <ac:chgData name="Sanders Wang" userId="089d73b8-785c-4012-b931-81c632b6c9c7" providerId="ADAL" clId="{025DB095-BD76-41C2-83C5-4F219DF2B01E}" dt="2021-03-31T07:49:26.152" v="1273" actId="478"/>
          <ac:cxnSpMkLst>
            <pc:docMk/>
            <pc:sldMk cId="188205603" sldId="259"/>
            <ac:cxnSpMk id="75" creationId="{CEE91C90-7114-4E14-BA6F-E87A75750D8B}"/>
          </ac:cxnSpMkLst>
        </pc:cxnChg>
        <pc:cxnChg chg="del mod">
          <ac:chgData name="Sanders Wang" userId="089d73b8-785c-4012-b931-81c632b6c9c7" providerId="ADAL" clId="{025DB095-BD76-41C2-83C5-4F219DF2B01E}" dt="2021-03-31T07:49:28.617" v="1274" actId="478"/>
          <ac:cxnSpMkLst>
            <pc:docMk/>
            <pc:sldMk cId="188205603" sldId="259"/>
            <ac:cxnSpMk id="76" creationId="{C9EE9128-171D-4A87-A2FD-55A7C615E1A0}"/>
          </ac:cxnSpMkLst>
        </pc:cxnChg>
        <pc:cxnChg chg="del mod">
          <ac:chgData name="Sanders Wang" userId="089d73b8-785c-4012-b931-81c632b6c9c7" providerId="ADAL" clId="{025DB095-BD76-41C2-83C5-4F219DF2B01E}" dt="2021-03-31T07:49:58.066" v="1284" actId="478"/>
          <ac:cxnSpMkLst>
            <pc:docMk/>
            <pc:sldMk cId="188205603" sldId="259"/>
            <ac:cxnSpMk id="79" creationId="{DD82A52A-124A-47F7-B015-F35C1AAE42A1}"/>
          </ac:cxnSpMkLst>
        </pc:cxnChg>
        <pc:cxnChg chg="del mod">
          <ac:chgData name="Sanders Wang" userId="089d73b8-785c-4012-b931-81c632b6c9c7" providerId="ADAL" clId="{025DB095-BD76-41C2-83C5-4F219DF2B01E}" dt="2021-03-31T07:49:31.773" v="1275" actId="478"/>
          <ac:cxnSpMkLst>
            <pc:docMk/>
            <pc:sldMk cId="188205603" sldId="259"/>
            <ac:cxnSpMk id="85" creationId="{F6CDA63D-0456-43FF-8BF4-BB3E003B49F7}"/>
          </ac:cxnSpMkLst>
        </pc:cxnChg>
        <pc:cxnChg chg="del">
          <ac:chgData name="Sanders Wang" userId="089d73b8-785c-4012-b931-81c632b6c9c7" providerId="ADAL" clId="{025DB095-BD76-41C2-83C5-4F219DF2B01E}" dt="2021-03-31T07:49:51.902" v="1282" actId="478"/>
          <ac:cxnSpMkLst>
            <pc:docMk/>
            <pc:sldMk cId="188205603" sldId="259"/>
            <ac:cxnSpMk id="100" creationId="{1C1BF850-F971-4346-984F-A2802317677E}"/>
          </ac:cxnSpMkLst>
        </pc:cxnChg>
        <pc:cxnChg chg="del mod">
          <ac:chgData name="Sanders Wang" userId="089d73b8-785c-4012-b931-81c632b6c9c7" providerId="ADAL" clId="{025DB095-BD76-41C2-83C5-4F219DF2B01E}" dt="2021-03-31T07:50:18.077" v="1287" actId="478"/>
          <ac:cxnSpMkLst>
            <pc:docMk/>
            <pc:sldMk cId="188205603" sldId="259"/>
            <ac:cxnSpMk id="110" creationId="{9E02ECF9-AAC0-4412-8022-2AA272D4AD58}"/>
          </ac:cxnSpMkLst>
        </pc:cxnChg>
        <pc:cxnChg chg="del mod">
          <ac:chgData name="Sanders Wang" userId="089d73b8-785c-4012-b931-81c632b6c9c7" providerId="ADAL" clId="{025DB095-BD76-41C2-83C5-4F219DF2B01E}" dt="2021-03-31T08:29:31.202" v="1354" actId="478"/>
          <ac:cxnSpMkLst>
            <pc:docMk/>
            <pc:sldMk cId="188205603" sldId="259"/>
            <ac:cxnSpMk id="112" creationId="{79E4949C-ECA3-4A08-8E88-9AEFC8A7F863}"/>
          </ac:cxnSpMkLst>
        </pc:cxnChg>
        <pc:cxnChg chg="del mod">
          <ac:chgData name="Sanders Wang" userId="089d73b8-785c-4012-b931-81c632b6c9c7" providerId="ADAL" clId="{025DB095-BD76-41C2-83C5-4F219DF2B01E}" dt="2021-03-31T08:29:33.883" v="1355" actId="478"/>
          <ac:cxnSpMkLst>
            <pc:docMk/>
            <pc:sldMk cId="188205603" sldId="259"/>
            <ac:cxnSpMk id="115" creationId="{9B049884-BDE1-4196-BF9D-F86530BC5390}"/>
          </ac:cxnSpMkLst>
        </pc:cxnChg>
        <pc:cxnChg chg="del mod">
          <ac:chgData name="Sanders Wang" userId="089d73b8-785c-4012-b931-81c632b6c9c7" providerId="ADAL" clId="{025DB095-BD76-41C2-83C5-4F219DF2B01E}" dt="2021-03-31T07:49:48.319" v="1281" actId="478"/>
          <ac:cxnSpMkLst>
            <pc:docMk/>
            <pc:sldMk cId="188205603" sldId="259"/>
            <ac:cxnSpMk id="126" creationId="{AED86C59-1F6C-461A-84A1-B732B4532285}"/>
          </ac:cxnSpMkLst>
        </pc:cxnChg>
        <pc:cxnChg chg="del mod">
          <ac:chgData name="Sanders Wang" userId="089d73b8-785c-4012-b931-81c632b6c9c7" providerId="ADAL" clId="{025DB095-BD76-41C2-83C5-4F219DF2B01E}" dt="2021-03-31T07:49:45.552" v="1280" actId="478"/>
          <ac:cxnSpMkLst>
            <pc:docMk/>
            <pc:sldMk cId="188205603" sldId="259"/>
            <ac:cxnSpMk id="129" creationId="{B365BA29-CD7D-44AD-AD4B-5FD7E534FE3F}"/>
          </ac:cxnSpMkLst>
        </pc:cxnChg>
        <pc:cxnChg chg="del mod">
          <ac:chgData name="Sanders Wang" userId="089d73b8-785c-4012-b931-81c632b6c9c7" providerId="ADAL" clId="{025DB095-BD76-41C2-83C5-4F219DF2B01E}" dt="2021-03-31T07:49:37.994" v="1277" actId="478"/>
          <ac:cxnSpMkLst>
            <pc:docMk/>
            <pc:sldMk cId="188205603" sldId="259"/>
            <ac:cxnSpMk id="133" creationId="{C5A539A8-E7A8-4BDF-BDC5-BD5F1E5179EE}"/>
          </ac:cxnSpMkLst>
        </pc:cxnChg>
        <pc:cxnChg chg="add mod">
          <ac:chgData name="Sanders Wang" userId="089d73b8-785c-4012-b931-81c632b6c9c7" providerId="ADAL" clId="{025DB095-BD76-41C2-83C5-4F219DF2B01E}" dt="2021-03-31T08:33:18.311" v="1426" actId="1076"/>
          <ac:cxnSpMkLst>
            <pc:docMk/>
            <pc:sldMk cId="188205603" sldId="259"/>
            <ac:cxnSpMk id="136" creationId="{8BB39645-FDFC-46AE-881C-93581F9D7B87}"/>
          </ac:cxnSpMkLst>
        </pc:cxnChg>
        <pc:cxnChg chg="add mod">
          <ac:chgData name="Sanders Wang" userId="089d73b8-785c-4012-b931-81c632b6c9c7" providerId="ADAL" clId="{025DB095-BD76-41C2-83C5-4F219DF2B01E}" dt="2021-03-31T08:33:18.311" v="1426" actId="1076"/>
          <ac:cxnSpMkLst>
            <pc:docMk/>
            <pc:sldMk cId="188205603" sldId="259"/>
            <ac:cxnSpMk id="137" creationId="{AB0E229C-7AE5-443D-8105-92C2AF3336C9}"/>
          </ac:cxnSpMkLst>
        </pc:cxnChg>
        <pc:cxnChg chg="add mod">
          <ac:chgData name="Sanders Wang" userId="089d73b8-785c-4012-b931-81c632b6c9c7" providerId="ADAL" clId="{025DB095-BD76-41C2-83C5-4F219DF2B01E}" dt="2021-03-31T08:33:18.311" v="1426" actId="1076"/>
          <ac:cxnSpMkLst>
            <pc:docMk/>
            <pc:sldMk cId="188205603" sldId="259"/>
            <ac:cxnSpMk id="142" creationId="{EF3288A0-E2F5-4A3E-AD13-A2023D5BA3DA}"/>
          </ac:cxnSpMkLst>
        </pc:cxnChg>
        <pc:cxnChg chg="add mod">
          <ac:chgData name="Sanders Wang" userId="089d73b8-785c-4012-b931-81c632b6c9c7" providerId="ADAL" clId="{025DB095-BD76-41C2-83C5-4F219DF2B01E}" dt="2021-03-31T08:33:18.311" v="1426" actId="1076"/>
          <ac:cxnSpMkLst>
            <pc:docMk/>
            <pc:sldMk cId="188205603" sldId="259"/>
            <ac:cxnSpMk id="143" creationId="{848DE926-DF09-4D29-A8DB-3C5256F096B3}"/>
          </ac:cxnSpMkLst>
        </pc:cxnChg>
        <pc:cxnChg chg="add del mod">
          <ac:chgData name="Sanders Wang" userId="089d73b8-785c-4012-b931-81c632b6c9c7" providerId="ADAL" clId="{025DB095-BD76-41C2-83C5-4F219DF2B01E}" dt="2021-03-31T08:32:06.117" v="1418" actId="478"/>
          <ac:cxnSpMkLst>
            <pc:docMk/>
            <pc:sldMk cId="188205603" sldId="259"/>
            <ac:cxnSpMk id="146" creationId="{3DDC28AA-4AD5-4C6A-9D20-9A8367D84A18}"/>
          </ac:cxnSpMkLst>
        </pc:cxnChg>
        <pc:cxnChg chg="add del mod">
          <ac:chgData name="Sanders Wang" userId="089d73b8-785c-4012-b931-81c632b6c9c7" providerId="ADAL" clId="{025DB095-BD76-41C2-83C5-4F219DF2B01E}" dt="2021-03-31T08:32:08.651" v="1419" actId="478"/>
          <ac:cxnSpMkLst>
            <pc:docMk/>
            <pc:sldMk cId="188205603" sldId="259"/>
            <ac:cxnSpMk id="147" creationId="{8595B258-FC42-48A5-A28B-CBEF66672C7F}"/>
          </ac:cxnSpMkLst>
        </pc:cxnChg>
        <pc:cxnChg chg="add del mod">
          <ac:chgData name="Sanders Wang" userId="089d73b8-785c-4012-b931-81c632b6c9c7" providerId="ADAL" clId="{025DB095-BD76-41C2-83C5-4F219DF2B01E}" dt="2021-03-31T08:32:13.008" v="1420" actId="478"/>
          <ac:cxnSpMkLst>
            <pc:docMk/>
            <pc:sldMk cId="188205603" sldId="259"/>
            <ac:cxnSpMk id="148" creationId="{BFB515FA-670A-4173-97F3-C929A0B37042}"/>
          </ac:cxnSpMkLst>
        </pc:cxnChg>
        <pc:cxnChg chg="add del mod">
          <ac:chgData name="Sanders Wang" userId="089d73b8-785c-4012-b931-81c632b6c9c7" providerId="ADAL" clId="{025DB095-BD76-41C2-83C5-4F219DF2B01E}" dt="2021-03-31T08:32:13.008" v="1420" actId="478"/>
          <ac:cxnSpMkLst>
            <pc:docMk/>
            <pc:sldMk cId="188205603" sldId="259"/>
            <ac:cxnSpMk id="149" creationId="{F01898C2-96F9-464B-A54B-9C753AB6B66E}"/>
          </ac:cxnSpMkLst>
        </pc:cxnChg>
        <pc:cxnChg chg="add del mod">
          <ac:chgData name="Sanders Wang" userId="089d73b8-785c-4012-b931-81c632b6c9c7" providerId="ADAL" clId="{025DB095-BD76-41C2-83C5-4F219DF2B01E}" dt="2021-03-31T08:32:13.008" v="1420" actId="478"/>
          <ac:cxnSpMkLst>
            <pc:docMk/>
            <pc:sldMk cId="188205603" sldId="259"/>
            <ac:cxnSpMk id="150" creationId="{A1DB2FCF-C033-4918-A0D1-ABE766044154}"/>
          </ac:cxnSpMkLst>
        </pc:cxnChg>
        <pc:cxnChg chg="add mod">
          <ac:chgData name="Sanders Wang" userId="089d73b8-785c-4012-b931-81c632b6c9c7" providerId="ADAL" clId="{025DB095-BD76-41C2-83C5-4F219DF2B01E}" dt="2021-03-31T08:33:18.311" v="1426" actId="1076"/>
          <ac:cxnSpMkLst>
            <pc:docMk/>
            <pc:sldMk cId="188205603" sldId="259"/>
            <ac:cxnSpMk id="151" creationId="{2D4D13F3-24AF-46BD-8C26-3FE19DD7EF2B}"/>
          </ac:cxnSpMkLst>
        </pc:cxnChg>
        <pc:cxnChg chg="add mod">
          <ac:chgData name="Sanders Wang" userId="089d73b8-785c-4012-b931-81c632b6c9c7" providerId="ADAL" clId="{025DB095-BD76-41C2-83C5-4F219DF2B01E}" dt="2021-03-31T08:36:26.403" v="1456" actId="14100"/>
          <ac:cxnSpMkLst>
            <pc:docMk/>
            <pc:sldMk cId="188205603" sldId="259"/>
            <ac:cxnSpMk id="156" creationId="{00A7074B-5BFE-4596-AEBD-1A72F2633AC2}"/>
          </ac:cxnSpMkLst>
        </pc:cxnChg>
        <pc:cxnChg chg="add mod">
          <ac:chgData name="Sanders Wang" userId="089d73b8-785c-4012-b931-81c632b6c9c7" providerId="ADAL" clId="{025DB095-BD76-41C2-83C5-4F219DF2B01E}" dt="2021-03-31T08:48:38.750" v="1678" actId="14100"/>
          <ac:cxnSpMkLst>
            <pc:docMk/>
            <pc:sldMk cId="188205603" sldId="259"/>
            <ac:cxnSpMk id="166" creationId="{67D404F9-F560-42B3-BB2F-1E0A2B9ACE05}"/>
          </ac:cxnSpMkLst>
        </pc:cxnChg>
        <pc:cxnChg chg="add mod">
          <ac:chgData name="Sanders Wang" userId="089d73b8-785c-4012-b931-81c632b6c9c7" providerId="ADAL" clId="{025DB095-BD76-41C2-83C5-4F219DF2B01E}" dt="2021-03-31T08:51:39.747" v="1772" actId="14100"/>
          <ac:cxnSpMkLst>
            <pc:docMk/>
            <pc:sldMk cId="188205603" sldId="259"/>
            <ac:cxnSpMk id="177" creationId="{85E19ED3-E870-45D8-AD39-5D88660F31F2}"/>
          </ac:cxnSpMkLst>
        </pc:cxnChg>
        <pc:cxnChg chg="add mod">
          <ac:chgData name="Sanders Wang" userId="089d73b8-785c-4012-b931-81c632b6c9c7" providerId="ADAL" clId="{025DB095-BD76-41C2-83C5-4F219DF2B01E}" dt="2021-03-31T08:51:39.747" v="1772" actId="14100"/>
          <ac:cxnSpMkLst>
            <pc:docMk/>
            <pc:sldMk cId="188205603" sldId="259"/>
            <ac:cxnSpMk id="178" creationId="{F2370AB0-C41C-4B61-9892-A1ECEFC96001}"/>
          </ac:cxnSpMkLst>
        </pc:cxnChg>
        <pc:cxnChg chg="add mod">
          <ac:chgData name="Sanders Wang" userId="089d73b8-785c-4012-b931-81c632b6c9c7" providerId="ADAL" clId="{025DB095-BD76-41C2-83C5-4F219DF2B01E}" dt="2021-03-31T08:52:38.672" v="1781" actId="14100"/>
          <ac:cxnSpMkLst>
            <pc:docMk/>
            <pc:sldMk cId="188205603" sldId="259"/>
            <ac:cxnSpMk id="183" creationId="{FB2007DD-0897-4402-938C-9CDB1E52C608}"/>
          </ac:cxnSpMkLst>
        </pc:cxnChg>
        <pc:cxnChg chg="add mod">
          <ac:chgData name="Sanders Wang" userId="089d73b8-785c-4012-b931-81c632b6c9c7" providerId="ADAL" clId="{025DB095-BD76-41C2-83C5-4F219DF2B01E}" dt="2021-03-31T08:52:32.507" v="1780" actId="14100"/>
          <ac:cxnSpMkLst>
            <pc:docMk/>
            <pc:sldMk cId="188205603" sldId="259"/>
            <ac:cxnSpMk id="186" creationId="{39906327-7DB3-416F-8632-5AB04940F0F5}"/>
          </ac:cxnSpMkLst>
        </pc:cxnChg>
        <pc:cxnChg chg="add mod">
          <ac:chgData name="Sanders Wang" userId="089d73b8-785c-4012-b931-81c632b6c9c7" providerId="ADAL" clId="{025DB095-BD76-41C2-83C5-4F219DF2B01E}" dt="2021-03-31T08:53:27.617" v="1790" actId="1036"/>
          <ac:cxnSpMkLst>
            <pc:docMk/>
            <pc:sldMk cId="188205603" sldId="259"/>
            <ac:cxnSpMk id="191" creationId="{739DCF6C-28C4-4C36-A223-84AFB17CAB58}"/>
          </ac:cxnSpMkLst>
        </pc:cxnChg>
        <pc:cxnChg chg="add mod">
          <ac:chgData name="Sanders Wang" userId="089d73b8-785c-4012-b931-81c632b6c9c7" providerId="ADAL" clId="{025DB095-BD76-41C2-83C5-4F219DF2B01E}" dt="2021-03-31T08:53:27.617" v="1790" actId="1036"/>
          <ac:cxnSpMkLst>
            <pc:docMk/>
            <pc:sldMk cId="188205603" sldId="259"/>
            <ac:cxnSpMk id="194" creationId="{CD9E7FC9-4CF2-4D83-AD6B-B70575DBAFF1}"/>
          </ac:cxnSpMkLst>
        </pc:cxnChg>
        <pc:cxnChg chg="add mod">
          <ac:chgData name="Sanders Wang" userId="089d73b8-785c-4012-b931-81c632b6c9c7" providerId="ADAL" clId="{025DB095-BD76-41C2-83C5-4F219DF2B01E}" dt="2021-03-31T09:05:16.281" v="1879" actId="14100"/>
          <ac:cxnSpMkLst>
            <pc:docMk/>
            <pc:sldMk cId="188205603" sldId="259"/>
            <ac:cxnSpMk id="199" creationId="{567A914B-8D4F-4E27-94B3-07329B94C61C}"/>
          </ac:cxnSpMkLst>
        </pc:cxnChg>
        <pc:cxnChg chg="add mod">
          <ac:chgData name="Sanders Wang" userId="089d73b8-785c-4012-b931-81c632b6c9c7" providerId="ADAL" clId="{025DB095-BD76-41C2-83C5-4F219DF2B01E}" dt="2021-03-31T09:05:26.579" v="1882" actId="14100"/>
          <ac:cxnSpMkLst>
            <pc:docMk/>
            <pc:sldMk cId="188205603" sldId="259"/>
            <ac:cxnSpMk id="202" creationId="{BECB2002-FECB-484A-A1C2-0CCB1675835F}"/>
          </ac:cxnSpMkLst>
        </pc:cxnChg>
        <pc:cxnChg chg="add mod">
          <ac:chgData name="Sanders Wang" userId="089d73b8-785c-4012-b931-81c632b6c9c7" providerId="ADAL" clId="{025DB095-BD76-41C2-83C5-4F219DF2B01E}" dt="2021-03-31T09:06:03.837" v="1901" actId="14100"/>
          <ac:cxnSpMkLst>
            <pc:docMk/>
            <pc:sldMk cId="188205603" sldId="259"/>
            <ac:cxnSpMk id="205" creationId="{EBE6C0F0-0C39-4B06-975E-D4AE35D8EEFD}"/>
          </ac:cxnSpMkLst>
        </pc:cxnChg>
        <pc:cxnChg chg="add mod">
          <ac:chgData name="Sanders Wang" userId="089d73b8-785c-4012-b931-81c632b6c9c7" providerId="ADAL" clId="{025DB095-BD76-41C2-83C5-4F219DF2B01E}" dt="2021-03-31T09:06:44.715" v="1917" actId="14100"/>
          <ac:cxnSpMkLst>
            <pc:docMk/>
            <pc:sldMk cId="188205603" sldId="259"/>
            <ac:cxnSpMk id="209" creationId="{04ABE2D5-09D9-4D2D-A101-ADF9E06527CC}"/>
          </ac:cxnSpMkLst>
        </pc:cxnChg>
        <pc:cxnChg chg="add mod">
          <ac:chgData name="Sanders Wang" userId="089d73b8-785c-4012-b931-81c632b6c9c7" providerId="ADAL" clId="{025DB095-BD76-41C2-83C5-4F219DF2B01E}" dt="2021-03-31T09:06:36.029" v="1916" actId="1037"/>
          <ac:cxnSpMkLst>
            <pc:docMk/>
            <pc:sldMk cId="188205603" sldId="259"/>
            <ac:cxnSpMk id="212" creationId="{608B2A45-83A5-4F28-93CC-6403ACDC6CBA}"/>
          </ac:cxnSpMkLst>
        </pc:cxnChg>
      </pc:sldChg>
      <pc:sldChg chg="addSp delSp modSp add mod">
        <pc:chgData name="Sanders Wang" userId="089d73b8-785c-4012-b931-81c632b6c9c7" providerId="ADAL" clId="{025DB095-BD76-41C2-83C5-4F219DF2B01E}" dt="2021-03-31T09:26:09.009" v="2051" actId="20577"/>
        <pc:sldMkLst>
          <pc:docMk/>
          <pc:sldMk cId="2868640730" sldId="260"/>
        </pc:sldMkLst>
        <pc:spChg chg="add del mod">
          <ac:chgData name="Sanders Wang" userId="089d73b8-785c-4012-b931-81c632b6c9c7" providerId="ADAL" clId="{025DB095-BD76-41C2-83C5-4F219DF2B01E}" dt="2021-03-31T09:01:32.924" v="1853" actId="478"/>
          <ac:spMkLst>
            <pc:docMk/>
            <pc:sldMk cId="2868640730" sldId="260"/>
            <ac:spMk id="10" creationId="{27995DA6-E066-4508-9C2D-E694D6C39ADC}"/>
          </ac:spMkLst>
        </pc:spChg>
        <pc:spChg chg="mod">
          <ac:chgData name="Sanders Wang" userId="089d73b8-785c-4012-b931-81c632b6c9c7" providerId="ADAL" clId="{025DB095-BD76-41C2-83C5-4F219DF2B01E}" dt="2021-03-31T09:07:34.763" v="1921" actId="1076"/>
          <ac:spMkLst>
            <pc:docMk/>
            <pc:sldMk cId="2868640730" sldId="260"/>
            <ac:spMk id="54" creationId="{93D58230-4B88-4E0F-845F-8EF9D8A7D0FF}"/>
          </ac:spMkLst>
        </pc:spChg>
        <pc:spChg chg="mod">
          <ac:chgData name="Sanders Wang" userId="089d73b8-785c-4012-b931-81c632b6c9c7" providerId="ADAL" clId="{025DB095-BD76-41C2-83C5-4F219DF2B01E}" dt="2021-03-31T09:11:03.847" v="1957" actId="1076"/>
          <ac:spMkLst>
            <pc:docMk/>
            <pc:sldMk cId="2868640730" sldId="260"/>
            <ac:spMk id="56" creationId="{3DF8D137-663B-4627-B54D-2EF505302DC8}"/>
          </ac:spMkLst>
        </pc:spChg>
        <pc:spChg chg="mod">
          <ac:chgData name="Sanders Wang" userId="089d73b8-785c-4012-b931-81c632b6c9c7" providerId="ADAL" clId="{025DB095-BD76-41C2-83C5-4F219DF2B01E}" dt="2021-03-31T09:10:57.767" v="1956" actId="1076"/>
          <ac:spMkLst>
            <pc:docMk/>
            <pc:sldMk cId="2868640730" sldId="260"/>
            <ac:spMk id="59" creationId="{EA866BB7-279B-4972-8038-D625BD388AC3}"/>
          </ac:spMkLst>
        </pc:spChg>
        <pc:spChg chg="mod">
          <ac:chgData name="Sanders Wang" userId="089d73b8-785c-4012-b931-81c632b6c9c7" providerId="ADAL" clId="{025DB095-BD76-41C2-83C5-4F219DF2B01E}" dt="2021-03-31T09:00:09.828" v="1851" actId="122"/>
          <ac:spMkLst>
            <pc:docMk/>
            <pc:sldMk cId="2868640730" sldId="260"/>
            <ac:spMk id="90" creationId="{23762D8D-EBDE-4244-8644-A573B7A089F1}"/>
          </ac:spMkLst>
        </pc:spChg>
        <pc:spChg chg="mod">
          <ac:chgData name="Sanders Wang" userId="089d73b8-785c-4012-b931-81c632b6c9c7" providerId="ADAL" clId="{025DB095-BD76-41C2-83C5-4F219DF2B01E}" dt="2021-03-31T08:59:19.625" v="1841" actId="1076"/>
          <ac:spMkLst>
            <pc:docMk/>
            <pc:sldMk cId="2868640730" sldId="260"/>
            <ac:spMk id="92" creationId="{A729D4D4-182F-4ACE-A8D6-794DFE65A785}"/>
          </ac:spMkLst>
        </pc:spChg>
        <pc:spChg chg="mod">
          <ac:chgData name="Sanders Wang" userId="089d73b8-785c-4012-b931-81c632b6c9c7" providerId="ADAL" clId="{025DB095-BD76-41C2-83C5-4F219DF2B01E}" dt="2021-03-31T09:07:57.918" v="1923" actId="1076"/>
          <ac:spMkLst>
            <pc:docMk/>
            <pc:sldMk cId="2868640730" sldId="260"/>
            <ac:spMk id="96" creationId="{0F3ADC82-A0AF-44DC-A16A-2478C169E9BC}"/>
          </ac:spMkLst>
        </pc:spChg>
        <pc:spChg chg="add mod ord">
          <ac:chgData name="Sanders Wang" userId="089d73b8-785c-4012-b931-81c632b6c9c7" providerId="ADAL" clId="{025DB095-BD76-41C2-83C5-4F219DF2B01E}" dt="2021-03-31T09:02:45.829" v="1862" actId="14100"/>
          <ac:spMkLst>
            <pc:docMk/>
            <pc:sldMk cId="2868640730" sldId="260"/>
            <ac:spMk id="100" creationId="{A932C599-3635-4812-982A-2627434DE510}"/>
          </ac:spMkLst>
        </pc:spChg>
        <pc:spChg chg="mod">
          <ac:chgData name="Sanders Wang" userId="089d73b8-785c-4012-b931-81c632b6c9c7" providerId="ADAL" clId="{025DB095-BD76-41C2-83C5-4F219DF2B01E}" dt="2021-03-31T09:09:50.882" v="1945" actId="1038"/>
          <ac:spMkLst>
            <pc:docMk/>
            <pc:sldMk cId="2868640730" sldId="260"/>
            <ac:spMk id="103" creationId="{AD2F0D9B-76AF-4C1A-9D2D-1AD603E02B2E}"/>
          </ac:spMkLst>
        </pc:spChg>
        <pc:spChg chg="add mod">
          <ac:chgData name="Sanders Wang" userId="089d73b8-785c-4012-b931-81c632b6c9c7" providerId="ADAL" clId="{025DB095-BD76-41C2-83C5-4F219DF2B01E}" dt="2021-03-31T09:03:46.279" v="1869" actId="207"/>
          <ac:spMkLst>
            <pc:docMk/>
            <pc:sldMk cId="2868640730" sldId="260"/>
            <ac:spMk id="104" creationId="{EB0ED705-0067-4A89-AECE-B3B2EECDD2C6}"/>
          </ac:spMkLst>
        </pc:spChg>
        <pc:spChg chg="mod">
          <ac:chgData name="Sanders Wang" userId="089d73b8-785c-4012-b931-81c632b6c9c7" providerId="ADAL" clId="{025DB095-BD76-41C2-83C5-4F219DF2B01E}" dt="2021-03-31T09:08:20.792" v="1924" actId="1076"/>
          <ac:spMkLst>
            <pc:docMk/>
            <pc:sldMk cId="2868640730" sldId="260"/>
            <ac:spMk id="107" creationId="{7F3DE87C-7DF7-4147-96B6-1A4A5A6D50B3}"/>
          </ac:spMkLst>
        </pc:spChg>
        <pc:spChg chg="mod">
          <ac:chgData name="Sanders Wang" userId="089d73b8-785c-4012-b931-81c632b6c9c7" providerId="ADAL" clId="{025DB095-BD76-41C2-83C5-4F219DF2B01E}" dt="2021-03-31T09:08:20.792" v="1924" actId="1076"/>
          <ac:spMkLst>
            <pc:docMk/>
            <pc:sldMk cId="2868640730" sldId="260"/>
            <ac:spMk id="108" creationId="{7C0F963F-AE97-4F6D-B807-E00D4491BD5D}"/>
          </ac:spMkLst>
        </pc:spChg>
        <pc:spChg chg="mod">
          <ac:chgData name="Sanders Wang" userId="089d73b8-785c-4012-b931-81c632b6c9c7" providerId="ADAL" clId="{025DB095-BD76-41C2-83C5-4F219DF2B01E}" dt="2021-03-31T08:55:39.983" v="1823" actId="207"/>
          <ac:spMkLst>
            <pc:docMk/>
            <pc:sldMk cId="2868640730" sldId="260"/>
            <ac:spMk id="118" creationId="{72F9E9C0-2C0A-4E56-B4F3-2B8900008EC3}"/>
          </ac:spMkLst>
        </pc:spChg>
        <pc:spChg chg="mod">
          <ac:chgData name="Sanders Wang" userId="089d73b8-785c-4012-b931-81c632b6c9c7" providerId="ADAL" clId="{025DB095-BD76-41C2-83C5-4F219DF2B01E}" dt="2021-03-31T08:56:16.062" v="1828" actId="207"/>
          <ac:spMkLst>
            <pc:docMk/>
            <pc:sldMk cId="2868640730" sldId="260"/>
            <ac:spMk id="119" creationId="{DA9839DD-8CAD-4FA0-A913-5BA1B9C6F745}"/>
          </ac:spMkLst>
        </pc:spChg>
        <pc:spChg chg="mod">
          <ac:chgData name="Sanders Wang" userId="089d73b8-785c-4012-b931-81c632b6c9c7" providerId="ADAL" clId="{025DB095-BD76-41C2-83C5-4F219DF2B01E}" dt="2021-03-31T08:55:25.865" v="1822" actId="1037"/>
          <ac:spMkLst>
            <pc:docMk/>
            <pc:sldMk cId="2868640730" sldId="260"/>
            <ac:spMk id="120" creationId="{9EEEFFAB-A34B-4132-8146-17BB87E2134D}"/>
          </ac:spMkLst>
        </pc:spChg>
        <pc:spChg chg="mod">
          <ac:chgData name="Sanders Wang" userId="089d73b8-785c-4012-b931-81c632b6c9c7" providerId="ADAL" clId="{025DB095-BD76-41C2-83C5-4F219DF2B01E}" dt="2021-03-31T08:55:25.865" v="1822" actId="1037"/>
          <ac:spMkLst>
            <pc:docMk/>
            <pc:sldMk cId="2868640730" sldId="260"/>
            <ac:spMk id="122" creationId="{600725A9-B1EE-4169-B6CD-6EA5D0F12A83}"/>
          </ac:spMkLst>
        </pc:spChg>
        <pc:spChg chg="mod">
          <ac:chgData name="Sanders Wang" userId="089d73b8-785c-4012-b931-81c632b6c9c7" providerId="ADAL" clId="{025DB095-BD76-41C2-83C5-4F219DF2B01E}" dt="2021-03-31T09:10:57.767" v="1956" actId="1076"/>
          <ac:spMkLst>
            <pc:docMk/>
            <pc:sldMk cId="2868640730" sldId="260"/>
            <ac:spMk id="138" creationId="{7788E96C-FA60-4CE1-8251-78AF0FDE233E}"/>
          </ac:spMkLst>
        </pc:spChg>
        <pc:spChg chg="mod">
          <ac:chgData name="Sanders Wang" userId="089d73b8-785c-4012-b931-81c632b6c9c7" providerId="ADAL" clId="{025DB095-BD76-41C2-83C5-4F219DF2B01E}" dt="2021-03-31T09:10:50.536" v="1955" actId="1076"/>
          <ac:spMkLst>
            <pc:docMk/>
            <pc:sldMk cId="2868640730" sldId="260"/>
            <ac:spMk id="139" creationId="{6EBC3684-1779-4B50-A0CC-3C32FA22577D}"/>
          </ac:spMkLst>
        </pc:spChg>
        <pc:spChg chg="mod">
          <ac:chgData name="Sanders Wang" userId="089d73b8-785c-4012-b931-81c632b6c9c7" providerId="ADAL" clId="{025DB095-BD76-41C2-83C5-4F219DF2B01E}" dt="2021-03-31T09:10:50.536" v="1955" actId="1076"/>
          <ac:spMkLst>
            <pc:docMk/>
            <pc:sldMk cId="2868640730" sldId="260"/>
            <ac:spMk id="140" creationId="{E35A1E75-214B-4404-860B-15ABD69458B8}"/>
          </ac:spMkLst>
        </pc:spChg>
        <pc:spChg chg="add mod">
          <ac:chgData name="Sanders Wang" userId="089d73b8-785c-4012-b931-81c632b6c9c7" providerId="ADAL" clId="{025DB095-BD76-41C2-83C5-4F219DF2B01E}" dt="2021-03-31T09:26:09.009" v="2051" actId="20577"/>
          <ac:spMkLst>
            <pc:docMk/>
            <pc:sldMk cId="2868640730" sldId="260"/>
            <ac:spMk id="144" creationId="{0B0DBA6F-40E1-4817-8A71-4AC6DC4A7363}"/>
          </ac:spMkLst>
        </pc:spChg>
        <pc:spChg chg="del">
          <ac:chgData name="Sanders Wang" userId="089d73b8-785c-4012-b931-81c632b6c9c7" providerId="ADAL" clId="{025DB095-BD76-41C2-83C5-4F219DF2B01E}" dt="2021-03-31T08:59:45.433" v="1845" actId="478"/>
          <ac:spMkLst>
            <pc:docMk/>
            <pc:sldMk cId="2868640730" sldId="260"/>
            <ac:spMk id="155" creationId="{8F6EFD20-8B10-4225-AF7F-072BA6D88098}"/>
          </ac:spMkLst>
        </pc:spChg>
        <pc:spChg chg="del">
          <ac:chgData name="Sanders Wang" userId="089d73b8-785c-4012-b931-81c632b6c9c7" providerId="ADAL" clId="{025DB095-BD76-41C2-83C5-4F219DF2B01E}" dt="2021-03-31T08:59:45.433" v="1845" actId="478"/>
          <ac:spMkLst>
            <pc:docMk/>
            <pc:sldMk cId="2868640730" sldId="260"/>
            <ac:spMk id="160" creationId="{04387575-EC06-4558-8FCA-4C7E8BC9B92D}"/>
          </ac:spMkLst>
        </pc:spChg>
        <pc:spChg chg="del">
          <ac:chgData name="Sanders Wang" userId="089d73b8-785c-4012-b931-81c632b6c9c7" providerId="ADAL" clId="{025DB095-BD76-41C2-83C5-4F219DF2B01E}" dt="2021-03-31T08:59:30.810" v="1842" actId="478"/>
          <ac:spMkLst>
            <pc:docMk/>
            <pc:sldMk cId="2868640730" sldId="260"/>
            <ac:spMk id="161" creationId="{7BD1C626-8599-4B9C-836E-DEB252C516EA}"/>
          </ac:spMkLst>
        </pc:spChg>
        <pc:spChg chg="del">
          <ac:chgData name="Sanders Wang" userId="089d73b8-785c-4012-b931-81c632b6c9c7" providerId="ADAL" clId="{025DB095-BD76-41C2-83C5-4F219DF2B01E}" dt="2021-03-31T08:59:45.433" v="1845" actId="478"/>
          <ac:spMkLst>
            <pc:docMk/>
            <pc:sldMk cId="2868640730" sldId="260"/>
            <ac:spMk id="162" creationId="{49C197F5-C6CE-4AA5-B43E-ADCFCB2CE329}"/>
          </ac:spMkLst>
        </pc:spChg>
        <pc:spChg chg="del">
          <ac:chgData name="Sanders Wang" userId="089d73b8-785c-4012-b931-81c632b6c9c7" providerId="ADAL" clId="{025DB095-BD76-41C2-83C5-4F219DF2B01E}" dt="2021-03-31T08:59:33.843" v="1843" actId="478"/>
          <ac:spMkLst>
            <pc:docMk/>
            <pc:sldMk cId="2868640730" sldId="260"/>
            <ac:spMk id="168" creationId="{4308C9DA-6EB2-460F-852F-7E1C2B727AA5}"/>
          </ac:spMkLst>
        </pc:spChg>
        <pc:spChg chg="del">
          <ac:chgData name="Sanders Wang" userId="089d73b8-785c-4012-b931-81c632b6c9c7" providerId="ADAL" clId="{025DB095-BD76-41C2-83C5-4F219DF2B01E}" dt="2021-03-31T08:59:38.981" v="1844" actId="478"/>
          <ac:spMkLst>
            <pc:docMk/>
            <pc:sldMk cId="2868640730" sldId="260"/>
            <ac:spMk id="169" creationId="{E6B9A44B-D0DA-4CAC-A059-531877B1AE51}"/>
          </ac:spMkLst>
        </pc:spChg>
        <pc:spChg chg="del">
          <ac:chgData name="Sanders Wang" userId="089d73b8-785c-4012-b931-81c632b6c9c7" providerId="ADAL" clId="{025DB095-BD76-41C2-83C5-4F219DF2B01E}" dt="2021-03-31T09:04:52.796" v="1875" actId="478"/>
          <ac:spMkLst>
            <pc:docMk/>
            <pc:sldMk cId="2868640730" sldId="260"/>
            <ac:spMk id="198" creationId="{80A19029-F316-426A-88D3-52D26008B9F8}"/>
          </ac:spMkLst>
        </pc:spChg>
        <pc:grpChg chg="mod">
          <ac:chgData name="Sanders Wang" userId="089d73b8-785c-4012-b931-81c632b6c9c7" providerId="ADAL" clId="{025DB095-BD76-41C2-83C5-4F219DF2B01E}" dt="2021-03-31T09:07:57.918" v="1923" actId="1076"/>
          <ac:grpSpMkLst>
            <pc:docMk/>
            <pc:sldMk cId="2868640730" sldId="260"/>
            <ac:grpSpMk id="36" creationId="{263503B1-D98A-4070-BFCC-323E4344F374}"/>
          </ac:grpSpMkLst>
        </pc:grpChg>
        <pc:grpChg chg="mod">
          <ac:chgData name="Sanders Wang" userId="089d73b8-785c-4012-b931-81c632b6c9c7" providerId="ADAL" clId="{025DB095-BD76-41C2-83C5-4F219DF2B01E}" dt="2021-03-31T09:09:50.882" v="1945" actId="1038"/>
          <ac:grpSpMkLst>
            <pc:docMk/>
            <pc:sldMk cId="2868640730" sldId="260"/>
            <ac:grpSpMk id="43" creationId="{7E459F38-CEEE-4724-BB6B-2E8B102C5043}"/>
          </ac:grpSpMkLst>
        </pc:grpChg>
        <pc:picChg chg="add mod">
          <ac:chgData name="Sanders Wang" userId="089d73b8-785c-4012-b931-81c632b6c9c7" providerId="ADAL" clId="{025DB095-BD76-41C2-83C5-4F219DF2B01E}" dt="2021-03-31T09:01:41.408" v="1856" actId="1076"/>
          <ac:picMkLst>
            <pc:docMk/>
            <pc:sldMk cId="2868640730" sldId="260"/>
            <ac:picMk id="9" creationId="{F65019A0-A17D-4F3B-8B59-167CC292374A}"/>
          </ac:picMkLst>
        </pc:picChg>
        <pc:picChg chg="add mod">
          <ac:chgData name="Sanders Wang" userId="089d73b8-785c-4012-b931-81c632b6c9c7" providerId="ADAL" clId="{025DB095-BD76-41C2-83C5-4F219DF2B01E}" dt="2021-03-31T09:04:39.578" v="1874" actId="1076"/>
          <ac:picMkLst>
            <pc:docMk/>
            <pc:sldMk cId="2868640730" sldId="260"/>
            <ac:picMk id="12" creationId="{054EAA67-BA73-45B6-8A43-53062EF9A6A6}"/>
          </ac:picMkLst>
        </pc:picChg>
        <pc:picChg chg="mod">
          <ac:chgData name="Sanders Wang" userId="089d73b8-785c-4012-b931-81c632b6c9c7" providerId="ADAL" clId="{025DB095-BD76-41C2-83C5-4F219DF2B01E}" dt="2021-03-31T08:59:19.625" v="1841" actId="1076"/>
          <ac:picMkLst>
            <pc:docMk/>
            <pc:sldMk cId="2868640730" sldId="260"/>
            <ac:picMk id="32" creationId="{BDCAA298-4648-4025-8361-D6E70E600C7E}"/>
          </ac:picMkLst>
        </pc:picChg>
        <pc:picChg chg="mod">
          <ac:chgData name="Sanders Wang" userId="089d73b8-785c-4012-b931-81c632b6c9c7" providerId="ADAL" clId="{025DB095-BD76-41C2-83C5-4F219DF2B01E}" dt="2021-03-31T09:07:34.763" v="1921" actId="1076"/>
          <ac:picMkLst>
            <pc:docMk/>
            <pc:sldMk cId="2868640730" sldId="260"/>
            <ac:picMk id="34" creationId="{A467C330-BA23-401D-8BC3-607A663CFDE3}"/>
          </ac:picMkLst>
        </pc:picChg>
        <pc:picChg chg="mod">
          <ac:chgData name="Sanders Wang" userId="089d73b8-785c-4012-b931-81c632b6c9c7" providerId="ADAL" clId="{025DB095-BD76-41C2-83C5-4F219DF2B01E}" dt="2021-03-31T09:08:20.792" v="1924" actId="1076"/>
          <ac:picMkLst>
            <pc:docMk/>
            <pc:sldMk cId="2868640730" sldId="260"/>
            <ac:picMk id="45" creationId="{AC5A8BD8-5463-4AEF-96C9-3514D71BEE9C}"/>
          </ac:picMkLst>
        </pc:picChg>
        <pc:picChg chg="add del mod">
          <ac:chgData name="Sanders Wang" userId="089d73b8-785c-4012-b931-81c632b6c9c7" providerId="ADAL" clId="{025DB095-BD76-41C2-83C5-4F219DF2B01E}" dt="2021-03-31T08:56:04.781" v="1825"/>
          <ac:picMkLst>
            <pc:docMk/>
            <pc:sldMk cId="2868640730" sldId="260"/>
            <ac:picMk id="74" creationId="{95BB2402-DF83-4D22-A1B0-59E872A77B34}"/>
          </ac:picMkLst>
        </pc:picChg>
        <pc:picChg chg="add del mod">
          <ac:chgData name="Sanders Wang" userId="089d73b8-785c-4012-b931-81c632b6c9c7" providerId="ADAL" clId="{025DB095-BD76-41C2-83C5-4F219DF2B01E}" dt="2021-03-31T08:56:04.781" v="1825"/>
          <ac:picMkLst>
            <pc:docMk/>
            <pc:sldMk cId="2868640730" sldId="260"/>
            <ac:picMk id="75" creationId="{08433328-9D06-4B85-8A47-6240B64EE4A6}"/>
          </ac:picMkLst>
        </pc:picChg>
        <pc:picChg chg="add del mod">
          <ac:chgData name="Sanders Wang" userId="089d73b8-785c-4012-b931-81c632b6c9c7" providerId="ADAL" clId="{025DB095-BD76-41C2-83C5-4F219DF2B01E}" dt="2021-03-31T08:56:04.781" v="1825"/>
          <ac:picMkLst>
            <pc:docMk/>
            <pc:sldMk cId="2868640730" sldId="260"/>
            <ac:picMk id="76" creationId="{8BA0177C-DCB5-4566-8395-C3DF0E402C33}"/>
          </ac:picMkLst>
        </pc:picChg>
        <pc:picChg chg="mod">
          <ac:chgData name="Sanders Wang" userId="089d73b8-785c-4012-b931-81c632b6c9c7" providerId="ADAL" clId="{025DB095-BD76-41C2-83C5-4F219DF2B01E}" dt="2021-03-31T09:08:20.792" v="1924" actId="1076"/>
          <ac:picMkLst>
            <pc:docMk/>
            <pc:sldMk cId="2868640730" sldId="260"/>
            <ac:picMk id="77" creationId="{D120BA69-DC6E-4E47-AD34-C44FC563A958}"/>
          </ac:picMkLst>
        </pc:picChg>
        <pc:picChg chg="add del mod">
          <ac:chgData name="Sanders Wang" userId="089d73b8-785c-4012-b931-81c632b6c9c7" providerId="ADAL" clId="{025DB095-BD76-41C2-83C5-4F219DF2B01E}" dt="2021-03-31T08:56:04.781" v="1825"/>
          <ac:picMkLst>
            <pc:docMk/>
            <pc:sldMk cId="2868640730" sldId="260"/>
            <ac:picMk id="81" creationId="{4E122E80-CA38-4BDE-979C-0F1AF66D7DC7}"/>
          </ac:picMkLst>
        </pc:picChg>
        <pc:picChg chg="mod">
          <ac:chgData name="Sanders Wang" userId="089d73b8-785c-4012-b931-81c632b6c9c7" providerId="ADAL" clId="{025DB095-BD76-41C2-83C5-4F219DF2B01E}" dt="2021-03-31T09:11:03.847" v="1957" actId="1076"/>
          <ac:picMkLst>
            <pc:docMk/>
            <pc:sldMk cId="2868640730" sldId="260"/>
            <ac:picMk id="83" creationId="{75513874-6782-4A16-82CD-0171AE7B8BC6}"/>
          </ac:picMkLst>
        </pc:picChg>
        <pc:picChg chg="add mod">
          <ac:chgData name="Sanders Wang" userId="089d73b8-785c-4012-b931-81c632b6c9c7" providerId="ADAL" clId="{025DB095-BD76-41C2-83C5-4F219DF2B01E}" dt="2021-03-31T08:56:44.599" v="1831" actId="1076"/>
          <ac:picMkLst>
            <pc:docMk/>
            <pc:sldMk cId="2868640730" sldId="260"/>
            <ac:picMk id="84" creationId="{9955A207-434B-425D-B895-CDACF915FC2B}"/>
          </ac:picMkLst>
        </pc:picChg>
        <pc:picChg chg="add mod">
          <ac:chgData name="Sanders Wang" userId="089d73b8-785c-4012-b931-81c632b6c9c7" providerId="ADAL" clId="{025DB095-BD76-41C2-83C5-4F219DF2B01E}" dt="2021-03-31T08:56:10.908" v="1827" actId="1076"/>
          <ac:picMkLst>
            <pc:docMk/>
            <pc:sldMk cId="2868640730" sldId="260"/>
            <ac:picMk id="85" creationId="{A9E47764-F6A0-4B2C-B9BB-6E2443BFB500}"/>
          </ac:picMkLst>
        </pc:picChg>
        <pc:picChg chg="add mod">
          <ac:chgData name="Sanders Wang" userId="089d73b8-785c-4012-b931-81c632b6c9c7" providerId="ADAL" clId="{025DB095-BD76-41C2-83C5-4F219DF2B01E}" dt="2021-03-31T08:56:56.360" v="1835" actId="1076"/>
          <ac:picMkLst>
            <pc:docMk/>
            <pc:sldMk cId="2868640730" sldId="260"/>
            <ac:picMk id="86" creationId="{96AFB3AD-27A8-4F53-B952-3BAA49F1D679}"/>
          </ac:picMkLst>
        </pc:picChg>
        <pc:picChg chg="add mod">
          <ac:chgData name="Sanders Wang" userId="089d73b8-785c-4012-b931-81c632b6c9c7" providerId="ADAL" clId="{025DB095-BD76-41C2-83C5-4F219DF2B01E}" dt="2021-03-31T08:56:50.994" v="1833" actId="1076"/>
          <ac:picMkLst>
            <pc:docMk/>
            <pc:sldMk cId="2868640730" sldId="260"/>
            <ac:picMk id="91" creationId="{CF6062E6-A917-4415-9D07-7C52BAAC4E33}"/>
          </ac:picMkLst>
        </pc:picChg>
        <pc:picChg chg="mod">
          <ac:chgData name="Sanders Wang" userId="089d73b8-785c-4012-b931-81c632b6c9c7" providerId="ADAL" clId="{025DB095-BD76-41C2-83C5-4F219DF2B01E}" dt="2021-03-31T09:10:57.767" v="1956" actId="1076"/>
          <ac:picMkLst>
            <pc:docMk/>
            <pc:sldMk cId="2868640730" sldId="260"/>
            <ac:picMk id="94" creationId="{BFCE193E-94B0-47A1-AA35-5B7563167B54}"/>
          </ac:picMkLst>
        </pc:picChg>
        <pc:picChg chg="mod">
          <ac:chgData name="Sanders Wang" userId="089d73b8-785c-4012-b931-81c632b6c9c7" providerId="ADAL" clId="{025DB095-BD76-41C2-83C5-4F219DF2B01E}" dt="2021-03-31T08:59:19.625" v="1841" actId="1076"/>
          <ac:picMkLst>
            <pc:docMk/>
            <pc:sldMk cId="2868640730" sldId="260"/>
            <ac:picMk id="111" creationId="{41B3AF7F-73AC-4984-963A-4A1B4241DB41}"/>
          </ac:picMkLst>
        </pc:picChg>
        <pc:picChg chg="mod">
          <ac:chgData name="Sanders Wang" userId="089d73b8-785c-4012-b931-81c632b6c9c7" providerId="ADAL" clId="{025DB095-BD76-41C2-83C5-4F219DF2B01E}" dt="2021-03-31T08:59:19.625" v="1841" actId="1076"/>
          <ac:picMkLst>
            <pc:docMk/>
            <pc:sldMk cId="2868640730" sldId="260"/>
            <ac:picMk id="113" creationId="{B3DFB0FA-77C0-4935-8E8E-EFFD3F06CC66}"/>
          </ac:picMkLst>
        </pc:picChg>
        <pc:picChg chg="mod">
          <ac:chgData name="Sanders Wang" userId="089d73b8-785c-4012-b931-81c632b6c9c7" providerId="ADAL" clId="{025DB095-BD76-41C2-83C5-4F219DF2B01E}" dt="2021-03-31T08:59:19.625" v="1841" actId="1076"/>
          <ac:picMkLst>
            <pc:docMk/>
            <pc:sldMk cId="2868640730" sldId="260"/>
            <ac:picMk id="114" creationId="{7D29C397-21CB-4357-A476-96DFE15E40C8}"/>
          </ac:picMkLst>
        </pc:picChg>
        <pc:picChg chg="mod">
          <ac:chgData name="Sanders Wang" userId="089d73b8-785c-4012-b931-81c632b6c9c7" providerId="ADAL" clId="{025DB095-BD76-41C2-83C5-4F219DF2B01E}" dt="2021-03-31T09:10:50.536" v="1955" actId="1076"/>
          <ac:picMkLst>
            <pc:docMk/>
            <pc:sldMk cId="2868640730" sldId="260"/>
            <ac:picMk id="121" creationId="{4179B7C1-0EA8-4BE4-A9CB-5EC459C720FD}"/>
          </ac:picMkLst>
        </pc:picChg>
        <pc:picChg chg="mod">
          <ac:chgData name="Sanders Wang" userId="089d73b8-785c-4012-b931-81c632b6c9c7" providerId="ADAL" clId="{025DB095-BD76-41C2-83C5-4F219DF2B01E}" dt="2021-03-31T08:55:25.865" v="1822" actId="1037"/>
          <ac:picMkLst>
            <pc:docMk/>
            <pc:sldMk cId="2868640730" sldId="260"/>
            <ac:picMk id="123" creationId="{B7236B17-412E-48B1-881A-3ED01C40DDB3}"/>
          </ac:picMkLst>
        </pc:picChg>
        <pc:picChg chg="del">
          <ac:chgData name="Sanders Wang" userId="089d73b8-785c-4012-b931-81c632b6c9c7" providerId="ADAL" clId="{025DB095-BD76-41C2-83C5-4F219DF2B01E}" dt="2021-03-31T08:55:13.947" v="1795" actId="478"/>
          <ac:picMkLst>
            <pc:docMk/>
            <pc:sldMk cId="2868640730" sldId="260"/>
            <ac:picMk id="124" creationId="{221B8912-CECB-4536-BA65-7593A5F8AE8A}"/>
          </ac:picMkLst>
        </pc:picChg>
        <pc:picChg chg="del">
          <ac:chgData name="Sanders Wang" userId="089d73b8-785c-4012-b931-81c632b6c9c7" providerId="ADAL" clId="{025DB095-BD76-41C2-83C5-4F219DF2B01E}" dt="2021-03-31T08:55:13.947" v="1795" actId="478"/>
          <ac:picMkLst>
            <pc:docMk/>
            <pc:sldMk cId="2868640730" sldId="260"/>
            <ac:picMk id="125" creationId="{6CE82E8B-B318-40D9-9BA3-6CE01B40CA8A}"/>
          </ac:picMkLst>
        </pc:picChg>
        <pc:picChg chg="del">
          <ac:chgData name="Sanders Wang" userId="089d73b8-785c-4012-b931-81c632b6c9c7" providerId="ADAL" clId="{025DB095-BD76-41C2-83C5-4F219DF2B01E}" dt="2021-03-31T08:55:13.947" v="1795" actId="478"/>
          <ac:picMkLst>
            <pc:docMk/>
            <pc:sldMk cId="2868640730" sldId="260"/>
            <ac:picMk id="127" creationId="{052D7309-67EE-40C9-99E8-2848B462A3B4}"/>
          </ac:picMkLst>
        </pc:picChg>
        <pc:picChg chg="del">
          <ac:chgData name="Sanders Wang" userId="089d73b8-785c-4012-b931-81c632b6c9c7" providerId="ADAL" clId="{025DB095-BD76-41C2-83C5-4F219DF2B01E}" dt="2021-03-31T08:55:13.947" v="1795" actId="478"/>
          <ac:picMkLst>
            <pc:docMk/>
            <pc:sldMk cId="2868640730" sldId="260"/>
            <ac:picMk id="128" creationId="{9542AD55-11F8-4526-9DB6-712EA159CBA6}"/>
          </ac:picMkLst>
        </pc:picChg>
        <pc:picChg chg="del">
          <ac:chgData name="Sanders Wang" userId="089d73b8-785c-4012-b931-81c632b6c9c7" providerId="ADAL" clId="{025DB095-BD76-41C2-83C5-4F219DF2B01E}" dt="2021-03-31T08:55:08.534" v="1793" actId="478"/>
          <ac:picMkLst>
            <pc:docMk/>
            <pc:sldMk cId="2868640730" sldId="260"/>
            <ac:picMk id="131" creationId="{665CD5BA-B724-4E38-9322-EBF4B251FC98}"/>
          </ac:picMkLst>
        </pc:picChg>
        <pc:picChg chg="del">
          <ac:chgData name="Sanders Wang" userId="089d73b8-785c-4012-b931-81c632b6c9c7" providerId="ADAL" clId="{025DB095-BD76-41C2-83C5-4F219DF2B01E}" dt="2021-03-31T08:59:30.810" v="1842" actId="478"/>
          <ac:picMkLst>
            <pc:docMk/>
            <pc:sldMk cId="2868640730" sldId="260"/>
            <ac:picMk id="152" creationId="{3D57C212-8B7D-4314-AE7D-4047F5B7FD85}"/>
          </ac:picMkLst>
        </pc:picChg>
        <pc:picChg chg="del">
          <ac:chgData name="Sanders Wang" userId="089d73b8-785c-4012-b931-81c632b6c9c7" providerId="ADAL" clId="{025DB095-BD76-41C2-83C5-4F219DF2B01E}" dt="2021-03-31T09:08:37.633" v="1927" actId="478"/>
          <ac:picMkLst>
            <pc:docMk/>
            <pc:sldMk cId="2868640730" sldId="260"/>
            <ac:picMk id="154" creationId="{9D489BEE-D1C5-42A9-9BA4-E70F436E6AB2}"/>
          </ac:picMkLst>
        </pc:picChg>
        <pc:picChg chg="del">
          <ac:chgData name="Sanders Wang" userId="089d73b8-785c-4012-b931-81c632b6c9c7" providerId="ADAL" clId="{025DB095-BD76-41C2-83C5-4F219DF2B01E}" dt="2021-03-31T08:59:33.843" v="1843" actId="478"/>
          <ac:picMkLst>
            <pc:docMk/>
            <pc:sldMk cId="2868640730" sldId="260"/>
            <ac:picMk id="167" creationId="{BE480AB8-94DF-41D6-BAA8-75B87CD59A3C}"/>
          </ac:picMkLst>
        </pc:picChg>
        <pc:picChg chg="del">
          <ac:chgData name="Sanders Wang" userId="089d73b8-785c-4012-b931-81c632b6c9c7" providerId="ADAL" clId="{025DB095-BD76-41C2-83C5-4F219DF2B01E}" dt="2021-03-31T08:59:38.981" v="1844" actId="478"/>
          <ac:picMkLst>
            <pc:docMk/>
            <pc:sldMk cId="2868640730" sldId="260"/>
            <ac:picMk id="170" creationId="{67147C37-B0D2-44FA-8100-298029330A00}"/>
          </ac:picMkLst>
        </pc:picChg>
        <pc:picChg chg="del">
          <ac:chgData name="Sanders Wang" userId="089d73b8-785c-4012-b931-81c632b6c9c7" providerId="ADAL" clId="{025DB095-BD76-41C2-83C5-4F219DF2B01E}" dt="2021-03-31T08:59:38.981" v="1844" actId="478"/>
          <ac:picMkLst>
            <pc:docMk/>
            <pc:sldMk cId="2868640730" sldId="260"/>
            <ac:picMk id="171" creationId="{329626B4-6B2E-4538-AD98-7D2DE13A8B1A}"/>
          </ac:picMkLst>
        </pc:picChg>
        <pc:cxnChg chg="mod">
          <ac:chgData name="Sanders Wang" userId="089d73b8-785c-4012-b931-81c632b6c9c7" providerId="ADAL" clId="{025DB095-BD76-41C2-83C5-4F219DF2B01E}" dt="2021-03-31T09:02:43.052" v="1861" actId="1076"/>
          <ac:cxnSpMkLst>
            <pc:docMk/>
            <pc:sldMk cId="2868640730" sldId="260"/>
            <ac:cxnSpMk id="50" creationId="{9601D18C-A902-4AA7-B2BF-810AA63E6511}"/>
          </ac:cxnSpMkLst>
        </pc:cxnChg>
        <pc:cxnChg chg="del">
          <ac:chgData name="Sanders Wang" userId="089d73b8-785c-4012-b931-81c632b6c9c7" providerId="ADAL" clId="{025DB095-BD76-41C2-83C5-4F219DF2B01E}" dt="2021-03-31T09:08:39.750" v="1928" actId="478"/>
          <ac:cxnSpMkLst>
            <pc:docMk/>
            <pc:sldMk cId="2868640730" sldId="260"/>
            <ac:cxnSpMk id="53" creationId="{DE2DFD30-7C3A-4404-A88E-173CDD3464B9}"/>
          </ac:cxnSpMkLst>
        </pc:cxnChg>
        <pc:cxnChg chg="del">
          <ac:chgData name="Sanders Wang" userId="089d73b8-785c-4012-b931-81c632b6c9c7" providerId="ADAL" clId="{025DB095-BD76-41C2-83C5-4F219DF2B01E}" dt="2021-03-31T09:07:21.556" v="1919" actId="478"/>
          <ac:cxnSpMkLst>
            <pc:docMk/>
            <pc:sldMk cId="2868640730" sldId="260"/>
            <ac:cxnSpMk id="55" creationId="{B41037C6-B906-427C-8043-6C30CF39D619}"/>
          </ac:cxnSpMkLst>
        </pc:cxnChg>
        <pc:cxnChg chg="add del mod">
          <ac:chgData name="Sanders Wang" userId="089d73b8-785c-4012-b931-81c632b6c9c7" providerId="ADAL" clId="{025DB095-BD76-41C2-83C5-4F219DF2B01E}" dt="2021-03-31T08:56:04.781" v="1825"/>
          <ac:cxnSpMkLst>
            <pc:docMk/>
            <pc:sldMk cId="2868640730" sldId="260"/>
            <ac:cxnSpMk id="78" creationId="{8D79CC03-6979-47F7-872D-5BB485E1549A}"/>
          </ac:cxnSpMkLst>
        </pc:cxnChg>
        <pc:cxnChg chg="add del mod">
          <ac:chgData name="Sanders Wang" userId="089d73b8-785c-4012-b931-81c632b6c9c7" providerId="ADAL" clId="{025DB095-BD76-41C2-83C5-4F219DF2B01E}" dt="2021-03-31T08:56:04.781" v="1825"/>
          <ac:cxnSpMkLst>
            <pc:docMk/>
            <pc:sldMk cId="2868640730" sldId="260"/>
            <ac:cxnSpMk id="79" creationId="{0C1C6FB3-73E5-41DF-AC3A-1577D98033E2}"/>
          </ac:cxnSpMkLst>
        </pc:cxnChg>
        <pc:cxnChg chg="add del mod">
          <ac:chgData name="Sanders Wang" userId="089d73b8-785c-4012-b931-81c632b6c9c7" providerId="ADAL" clId="{025DB095-BD76-41C2-83C5-4F219DF2B01E}" dt="2021-03-31T08:56:04.781" v="1825"/>
          <ac:cxnSpMkLst>
            <pc:docMk/>
            <pc:sldMk cId="2868640730" sldId="260"/>
            <ac:cxnSpMk id="80" creationId="{C57C72E1-8292-4F0F-B564-E055C40903C2}"/>
          </ac:cxnSpMkLst>
        </pc:cxnChg>
        <pc:cxnChg chg="add del mod">
          <ac:chgData name="Sanders Wang" userId="089d73b8-785c-4012-b931-81c632b6c9c7" providerId="ADAL" clId="{025DB095-BD76-41C2-83C5-4F219DF2B01E}" dt="2021-03-31T08:56:04.781" v="1825"/>
          <ac:cxnSpMkLst>
            <pc:docMk/>
            <pc:sldMk cId="2868640730" sldId="260"/>
            <ac:cxnSpMk id="82" creationId="{E8FF1B54-29AB-496F-BEDE-77BD3F964ABA}"/>
          </ac:cxnSpMkLst>
        </pc:cxnChg>
        <pc:cxnChg chg="add mod">
          <ac:chgData name="Sanders Wang" userId="089d73b8-785c-4012-b931-81c632b6c9c7" providerId="ADAL" clId="{025DB095-BD76-41C2-83C5-4F219DF2B01E}" dt="2021-03-31T08:56:39.329" v="1829" actId="14100"/>
          <ac:cxnSpMkLst>
            <pc:docMk/>
            <pc:sldMk cId="2868640730" sldId="260"/>
            <ac:cxnSpMk id="87" creationId="{4B470F75-E927-464D-86E8-3F277CDD4FA4}"/>
          </ac:cxnSpMkLst>
        </pc:cxnChg>
        <pc:cxnChg chg="add mod">
          <ac:chgData name="Sanders Wang" userId="089d73b8-785c-4012-b931-81c632b6c9c7" providerId="ADAL" clId="{025DB095-BD76-41C2-83C5-4F219DF2B01E}" dt="2021-03-31T08:56:47.570" v="1832" actId="14100"/>
          <ac:cxnSpMkLst>
            <pc:docMk/>
            <pc:sldMk cId="2868640730" sldId="260"/>
            <ac:cxnSpMk id="88" creationId="{9524CE3C-0AE4-43B3-B5EA-62215F8C24C1}"/>
          </ac:cxnSpMkLst>
        </pc:cxnChg>
        <pc:cxnChg chg="add mod">
          <ac:chgData name="Sanders Wang" userId="089d73b8-785c-4012-b931-81c632b6c9c7" providerId="ADAL" clId="{025DB095-BD76-41C2-83C5-4F219DF2B01E}" dt="2021-03-31T08:56:59.021" v="1836" actId="14100"/>
          <ac:cxnSpMkLst>
            <pc:docMk/>
            <pc:sldMk cId="2868640730" sldId="260"/>
            <ac:cxnSpMk id="89" creationId="{A81D6821-FD80-4D84-9275-ED78493C59CF}"/>
          </ac:cxnSpMkLst>
        </pc:cxnChg>
        <pc:cxnChg chg="add mod">
          <ac:chgData name="Sanders Wang" userId="089d73b8-785c-4012-b931-81c632b6c9c7" providerId="ADAL" clId="{025DB095-BD76-41C2-83C5-4F219DF2B01E}" dt="2021-03-31T08:56:53.981" v="1834" actId="14100"/>
          <ac:cxnSpMkLst>
            <pc:docMk/>
            <pc:sldMk cId="2868640730" sldId="260"/>
            <ac:cxnSpMk id="93" creationId="{9B06A846-6976-4F6A-BD5D-70CFDFE06945}"/>
          </ac:cxnSpMkLst>
        </pc:cxnChg>
        <pc:cxnChg chg="add mod">
          <ac:chgData name="Sanders Wang" userId="089d73b8-785c-4012-b931-81c632b6c9c7" providerId="ADAL" clId="{025DB095-BD76-41C2-83C5-4F219DF2B01E}" dt="2021-03-31T09:09:06.576" v="1932" actId="14100"/>
          <ac:cxnSpMkLst>
            <pc:docMk/>
            <pc:sldMk cId="2868640730" sldId="260"/>
            <ac:cxnSpMk id="110" creationId="{33CBB941-ABFF-49DD-832E-8AF5123C8E2D}"/>
          </ac:cxnSpMkLst>
        </pc:cxnChg>
        <pc:cxnChg chg="add mod">
          <ac:chgData name="Sanders Wang" userId="089d73b8-785c-4012-b931-81c632b6c9c7" providerId="ADAL" clId="{025DB095-BD76-41C2-83C5-4F219DF2B01E}" dt="2021-03-31T09:09:13.787" v="1935" actId="14100"/>
          <ac:cxnSpMkLst>
            <pc:docMk/>
            <pc:sldMk cId="2868640730" sldId="260"/>
            <ac:cxnSpMk id="112" creationId="{02BEC868-876C-43D1-BF16-A2A0F16542F9}"/>
          </ac:cxnSpMkLst>
        </pc:cxnChg>
        <pc:cxnChg chg="add mod">
          <ac:chgData name="Sanders Wang" userId="089d73b8-785c-4012-b931-81c632b6c9c7" providerId="ADAL" clId="{025DB095-BD76-41C2-83C5-4F219DF2B01E}" dt="2021-03-31T09:09:21.070" v="1938" actId="14100"/>
          <ac:cxnSpMkLst>
            <pc:docMk/>
            <pc:sldMk cId="2868640730" sldId="260"/>
            <ac:cxnSpMk id="115" creationId="{2BFF4060-5503-4A4F-84E8-1E07C54D6928}"/>
          </ac:cxnSpMkLst>
        </pc:cxnChg>
        <pc:cxnChg chg="add mod">
          <ac:chgData name="Sanders Wang" userId="089d73b8-785c-4012-b931-81c632b6c9c7" providerId="ADAL" clId="{025DB095-BD76-41C2-83C5-4F219DF2B01E}" dt="2021-03-31T09:09:33.164" v="1941" actId="14100"/>
          <ac:cxnSpMkLst>
            <pc:docMk/>
            <pc:sldMk cId="2868640730" sldId="260"/>
            <ac:cxnSpMk id="116" creationId="{F3E93B9F-282C-491F-B121-7C060E58B30A}"/>
          </ac:cxnSpMkLst>
        </pc:cxnChg>
        <pc:cxnChg chg="add mod">
          <ac:chgData name="Sanders Wang" userId="089d73b8-785c-4012-b931-81c632b6c9c7" providerId="ADAL" clId="{025DB095-BD76-41C2-83C5-4F219DF2B01E}" dt="2021-03-31T09:09:58.388" v="1947" actId="14100"/>
          <ac:cxnSpMkLst>
            <pc:docMk/>
            <pc:sldMk cId="2868640730" sldId="260"/>
            <ac:cxnSpMk id="117" creationId="{DB3B7022-005E-4F58-A38F-5A1628429ED5}"/>
          </ac:cxnSpMkLst>
        </pc:cxnChg>
        <pc:cxnChg chg="add mod">
          <ac:chgData name="Sanders Wang" userId="089d73b8-785c-4012-b931-81c632b6c9c7" providerId="ADAL" clId="{025DB095-BD76-41C2-83C5-4F219DF2B01E}" dt="2021-03-31T09:10:21.058" v="1950" actId="14100"/>
          <ac:cxnSpMkLst>
            <pc:docMk/>
            <pc:sldMk cId="2868640730" sldId="260"/>
            <ac:cxnSpMk id="126" creationId="{74343104-7A01-46A6-AA44-388998319249}"/>
          </ac:cxnSpMkLst>
        </pc:cxnChg>
        <pc:cxnChg chg="add mod">
          <ac:chgData name="Sanders Wang" userId="089d73b8-785c-4012-b931-81c632b6c9c7" providerId="ADAL" clId="{025DB095-BD76-41C2-83C5-4F219DF2B01E}" dt="2021-03-31T09:10:32.299" v="1953" actId="14100"/>
          <ac:cxnSpMkLst>
            <pc:docMk/>
            <pc:sldMk cId="2868640730" sldId="260"/>
            <ac:cxnSpMk id="129" creationId="{D59EE494-FC50-4115-AA3A-E36626AB9D94}"/>
          </ac:cxnSpMkLst>
        </pc:cxnChg>
        <pc:cxnChg chg="add mod">
          <ac:chgData name="Sanders Wang" userId="089d73b8-785c-4012-b931-81c632b6c9c7" providerId="ADAL" clId="{025DB095-BD76-41C2-83C5-4F219DF2B01E}" dt="2021-03-31T09:11:28.790" v="1960" actId="14100"/>
          <ac:cxnSpMkLst>
            <pc:docMk/>
            <pc:sldMk cId="2868640730" sldId="260"/>
            <ac:cxnSpMk id="130" creationId="{E3DA9331-02F2-4803-9BA4-DBBA87C60475}"/>
          </ac:cxnSpMkLst>
        </pc:cxnChg>
        <pc:cxnChg chg="add mod">
          <ac:chgData name="Sanders Wang" userId="089d73b8-785c-4012-b931-81c632b6c9c7" providerId="ADAL" clId="{025DB095-BD76-41C2-83C5-4F219DF2B01E}" dt="2021-03-31T09:11:36.800" v="1963" actId="14100"/>
          <ac:cxnSpMkLst>
            <pc:docMk/>
            <pc:sldMk cId="2868640730" sldId="260"/>
            <ac:cxnSpMk id="132" creationId="{FD77E450-6D67-497B-ADB9-22D4DB8098DD}"/>
          </ac:cxnSpMkLst>
        </pc:cxnChg>
        <pc:cxnChg chg="add mod">
          <ac:chgData name="Sanders Wang" userId="089d73b8-785c-4012-b931-81c632b6c9c7" providerId="ADAL" clId="{025DB095-BD76-41C2-83C5-4F219DF2B01E}" dt="2021-03-31T09:11:49.153" v="1966" actId="14100"/>
          <ac:cxnSpMkLst>
            <pc:docMk/>
            <pc:sldMk cId="2868640730" sldId="260"/>
            <ac:cxnSpMk id="133" creationId="{64E583A4-9B59-4154-967A-A3F4435D58BA}"/>
          </ac:cxnSpMkLst>
        </pc:cxnChg>
        <pc:cxnChg chg="add mod">
          <ac:chgData name="Sanders Wang" userId="089d73b8-785c-4012-b931-81c632b6c9c7" providerId="ADAL" clId="{025DB095-BD76-41C2-83C5-4F219DF2B01E}" dt="2021-03-31T09:12:06.517" v="1969" actId="14100"/>
          <ac:cxnSpMkLst>
            <pc:docMk/>
            <pc:sldMk cId="2868640730" sldId="260"/>
            <ac:cxnSpMk id="134" creationId="{62132A4F-B4D5-4B06-8A9F-D38AFA7951DD}"/>
          </ac:cxnSpMkLst>
        </pc:cxnChg>
        <pc:cxnChg chg="del mod">
          <ac:chgData name="Sanders Wang" userId="089d73b8-785c-4012-b931-81c632b6c9c7" providerId="ADAL" clId="{025DB095-BD76-41C2-83C5-4F219DF2B01E}" dt="2021-03-31T08:55:13.947" v="1795" actId="478"/>
          <ac:cxnSpMkLst>
            <pc:docMk/>
            <pc:sldMk cId="2868640730" sldId="260"/>
            <ac:cxnSpMk id="136" creationId="{8BB39645-FDFC-46AE-881C-93581F9D7B87}"/>
          </ac:cxnSpMkLst>
        </pc:cxnChg>
        <pc:cxnChg chg="del mod">
          <ac:chgData name="Sanders Wang" userId="089d73b8-785c-4012-b931-81c632b6c9c7" providerId="ADAL" clId="{025DB095-BD76-41C2-83C5-4F219DF2B01E}" dt="2021-03-31T08:55:13.947" v="1795" actId="478"/>
          <ac:cxnSpMkLst>
            <pc:docMk/>
            <pc:sldMk cId="2868640730" sldId="260"/>
            <ac:cxnSpMk id="137" creationId="{AB0E229C-7AE5-443D-8105-92C2AF3336C9}"/>
          </ac:cxnSpMkLst>
        </pc:cxnChg>
        <pc:cxnChg chg="add mod">
          <ac:chgData name="Sanders Wang" userId="089d73b8-785c-4012-b931-81c632b6c9c7" providerId="ADAL" clId="{025DB095-BD76-41C2-83C5-4F219DF2B01E}" dt="2021-03-31T09:12:17.932" v="1972" actId="14100"/>
          <ac:cxnSpMkLst>
            <pc:docMk/>
            <pc:sldMk cId="2868640730" sldId="260"/>
            <ac:cxnSpMk id="141" creationId="{3C19D9FB-8324-4073-89E9-7B523AC5463E}"/>
          </ac:cxnSpMkLst>
        </pc:cxnChg>
        <pc:cxnChg chg="del mod">
          <ac:chgData name="Sanders Wang" userId="089d73b8-785c-4012-b931-81c632b6c9c7" providerId="ADAL" clId="{025DB095-BD76-41C2-83C5-4F219DF2B01E}" dt="2021-03-31T08:55:13.947" v="1795" actId="478"/>
          <ac:cxnSpMkLst>
            <pc:docMk/>
            <pc:sldMk cId="2868640730" sldId="260"/>
            <ac:cxnSpMk id="142" creationId="{EF3288A0-E2F5-4A3E-AD13-A2023D5BA3DA}"/>
          </ac:cxnSpMkLst>
        </pc:cxnChg>
        <pc:cxnChg chg="del mod">
          <ac:chgData name="Sanders Wang" userId="089d73b8-785c-4012-b931-81c632b6c9c7" providerId="ADAL" clId="{025DB095-BD76-41C2-83C5-4F219DF2B01E}" dt="2021-03-31T08:55:13.947" v="1795" actId="478"/>
          <ac:cxnSpMkLst>
            <pc:docMk/>
            <pc:sldMk cId="2868640730" sldId="260"/>
            <ac:cxnSpMk id="143" creationId="{848DE926-DF09-4D29-A8DB-3C5256F096B3}"/>
          </ac:cxnSpMkLst>
        </pc:cxnChg>
        <pc:cxnChg chg="del mod">
          <ac:chgData name="Sanders Wang" userId="089d73b8-785c-4012-b931-81c632b6c9c7" providerId="ADAL" clId="{025DB095-BD76-41C2-83C5-4F219DF2B01E}" dt="2021-03-31T08:55:10.770" v="1794" actId="478"/>
          <ac:cxnSpMkLst>
            <pc:docMk/>
            <pc:sldMk cId="2868640730" sldId="260"/>
            <ac:cxnSpMk id="151" creationId="{2D4D13F3-24AF-46BD-8C26-3FE19DD7EF2B}"/>
          </ac:cxnSpMkLst>
        </pc:cxnChg>
        <pc:cxnChg chg="del">
          <ac:chgData name="Sanders Wang" userId="089d73b8-785c-4012-b931-81c632b6c9c7" providerId="ADAL" clId="{025DB095-BD76-41C2-83C5-4F219DF2B01E}" dt="2021-03-31T08:58:29.135" v="1838" actId="478"/>
          <ac:cxnSpMkLst>
            <pc:docMk/>
            <pc:sldMk cId="2868640730" sldId="260"/>
            <ac:cxnSpMk id="156" creationId="{00A7074B-5BFE-4596-AEBD-1A72F2633AC2}"/>
          </ac:cxnSpMkLst>
        </pc:cxnChg>
        <pc:cxnChg chg="del">
          <ac:chgData name="Sanders Wang" userId="089d73b8-785c-4012-b931-81c632b6c9c7" providerId="ADAL" clId="{025DB095-BD76-41C2-83C5-4F219DF2B01E}" dt="2021-03-31T09:08:25.340" v="1925" actId="478"/>
          <ac:cxnSpMkLst>
            <pc:docMk/>
            <pc:sldMk cId="2868640730" sldId="260"/>
            <ac:cxnSpMk id="166" creationId="{67D404F9-F560-42B3-BB2F-1E0A2B9ACE05}"/>
          </ac:cxnSpMkLst>
        </pc:cxnChg>
        <pc:cxnChg chg="del mod">
          <ac:chgData name="Sanders Wang" userId="089d73b8-785c-4012-b931-81c632b6c9c7" providerId="ADAL" clId="{025DB095-BD76-41C2-83C5-4F219DF2B01E}" dt="2021-03-31T08:59:45.433" v="1845" actId="478"/>
          <ac:cxnSpMkLst>
            <pc:docMk/>
            <pc:sldMk cId="2868640730" sldId="260"/>
            <ac:cxnSpMk id="177" creationId="{85E19ED3-E870-45D8-AD39-5D88660F31F2}"/>
          </ac:cxnSpMkLst>
        </pc:cxnChg>
        <pc:cxnChg chg="del mod">
          <ac:chgData name="Sanders Wang" userId="089d73b8-785c-4012-b931-81c632b6c9c7" providerId="ADAL" clId="{025DB095-BD76-41C2-83C5-4F219DF2B01E}" dt="2021-03-31T08:59:45.433" v="1845" actId="478"/>
          <ac:cxnSpMkLst>
            <pc:docMk/>
            <pc:sldMk cId="2868640730" sldId="260"/>
            <ac:cxnSpMk id="178" creationId="{F2370AB0-C41C-4B61-9892-A1ECEFC96001}"/>
          </ac:cxnSpMkLst>
        </pc:cxnChg>
        <pc:cxnChg chg="del mod">
          <ac:chgData name="Sanders Wang" userId="089d73b8-785c-4012-b931-81c632b6c9c7" providerId="ADAL" clId="{025DB095-BD76-41C2-83C5-4F219DF2B01E}" dt="2021-03-31T08:59:45.433" v="1845" actId="478"/>
          <ac:cxnSpMkLst>
            <pc:docMk/>
            <pc:sldMk cId="2868640730" sldId="260"/>
            <ac:cxnSpMk id="183" creationId="{FB2007DD-0897-4402-938C-9CDB1E52C608}"/>
          </ac:cxnSpMkLst>
        </pc:cxnChg>
        <pc:cxnChg chg="del mod">
          <ac:chgData name="Sanders Wang" userId="089d73b8-785c-4012-b931-81c632b6c9c7" providerId="ADAL" clId="{025DB095-BD76-41C2-83C5-4F219DF2B01E}" dt="2021-03-31T08:59:45.433" v="1845" actId="478"/>
          <ac:cxnSpMkLst>
            <pc:docMk/>
            <pc:sldMk cId="2868640730" sldId="260"/>
            <ac:cxnSpMk id="186" creationId="{39906327-7DB3-416F-8632-5AB04940F0F5}"/>
          </ac:cxnSpMkLst>
        </pc:cxnChg>
        <pc:cxnChg chg="del mod">
          <ac:chgData name="Sanders Wang" userId="089d73b8-785c-4012-b931-81c632b6c9c7" providerId="ADAL" clId="{025DB095-BD76-41C2-83C5-4F219DF2B01E}" dt="2021-03-31T08:59:45.433" v="1845" actId="478"/>
          <ac:cxnSpMkLst>
            <pc:docMk/>
            <pc:sldMk cId="2868640730" sldId="260"/>
            <ac:cxnSpMk id="191" creationId="{739DCF6C-28C4-4C36-A223-84AFB17CAB58}"/>
          </ac:cxnSpMkLst>
        </pc:cxnChg>
        <pc:cxnChg chg="del mod">
          <ac:chgData name="Sanders Wang" userId="089d73b8-785c-4012-b931-81c632b6c9c7" providerId="ADAL" clId="{025DB095-BD76-41C2-83C5-4F219DF2B01E}" dt="2021-03-31T08:59:45.433" v="1845" actId="478"/>
          <ac:cxnSpMkLst>
            <pc:docMk/>
            <pc:sldMk cId="2868640730" sldId="260"/>
            <ac:cxnSpMk id="194" creationId="{CD9E7FC9-4CF2-4D83-AD6B-B70575DBAFF1}"/>
          </ac:cxnSpMkLst>
        </pc:cxnChg>
      </pc:sldChg>
      <pc:sldChg chg="addSp delSp modSp add mod">
        <pc:chgData name="Sanders Wang" userId="089d73b8-785c-4012-b931-81c632b6c9c7" providerId="ADAL" clId="{025DB095-BD76-41C2-83C5-4F219DF2B01E}" dt="2021-03-31T09:26:15.026" v="2055" actId="20577"/>
        <pc:sldMkLst>
          <pc:docMk/>
          <pc:sldMk cId="952745531" sldId="261"/>
        </pc:sldMkLst>
        <pc:spChg chg="add mod">
          <ac:chgData name="Sanders Wang" userId="089d73b8-785c-4012-b931-81c632b6c9c7" providerId="ADAL" clId="{025DB095-BD76-41C2-83C5-4F219DF2B01E}" dt="2021-03-31T09:19:59.458" v="2026" actId="20577"/>
          <ac:spMkLst>
            <pc:docMk/>
            <pc:sldMk cId="952745531" sldId="261"/>
            <ac:spMk id="110" creationId="{F9AA1399-C4BC-4836-92E5-4617946465BF}"/>
          </ac:spMkLst>
        </pc:spChg>
        <pc:spChg chg="add mod">
          <ac:chgData name="Sanders Wang" userId="089d73b8-785c-4012-b931-81c632b6c9c7" providerId="ADAL" clId="{025DB095-BD76-41C2-83C5-4F219DF2B01E}" dt="2021-03-31T09:19:44.855" v="2009" actId="1076"/>
          <ac:spMkLst>
            <pc:docMk/>
            <pc:sldMk cId="952745531" sldId="261"/>
            <ac:spMk id="112" creationId="{1EE4491B-6B74-4B50-8299-EB0E83567F2C}"/>
          </ac:spMkLst>
        </pc:spChg>
        <pc:spChg chg="add mod">
          <ac:chgData name="Sanders Wang" userId="089d73b8-785c-4012-b931-81c632b6c9c7" providerId="ADAL" clId="{025DB095-BD76-41C2-83C5-4F219DF2B01E}" dt="2021-03-31T09:25:04.218" v="2035" actId="20577"/>
          <ac:spMkLst>
            <pc:docMk/>
            <pc:sldMk cId="952745531" sldId="261"/>
            <ac:spMk id="115" creationId="{11B03873-2F7C-4BF6-AD85-9DB2BB47F940}"/>
          </ac:spMkLst>
        </pc:spChg>
        <pc:spChg chg="add mod">
          <ac:chgData name="Sanders Wang" userId="089d73b8-785c-4012-b931-81c632b6c9c7" providerId="ADAL" clId="{025DB095-BD76-41C2-83C5-4F219DF2B01E}" dt="2021-03-31T09:26:15.026" v="2055" actId="20577"/>
          <ac:spMkLst>
            <pc:docMk/>
            <pc:sldMk cId="952745531" sldId="261"/>
            <ac:spMk id="116" creationId="{13B46731-E47C-4E69-AD73-3055C513F4BC}"/>
          </ac:spMkLst>
        </pc:spChg>
        <pc:spChg chg="mod">
          <ac:chgData name="Sanders Wang" userId="089d73b8-785c-4012-b931-81c632b6c9c7" providerId="ADAL" clId="{025DB095-BD76-41C2-83C5-4F219DF2B01E}" dt="2021-03-31T09:14:03.900" v="1974" actId="207"/>
          <ac:spMkLst>
            <pc:docMk/>
            <pc:sldMk cId="952745531" sldId="261"/>
            <ac:spMk id="119" creationId="{DA9839DD-8CAD-4FA0-A913-5BA1B9C6F745}"/>
          </ac:spMkLst>
        </pc:spChg>
        <pc:spChg chg="mod">
          <ac:chgData name="Sanders Wang" userId="089d73b8-785c-4012-b931-81c632b6c9c7" providerId="ADAL" clId="{025DB095-BD76-41C2-83C5-4F219DF2B01E}" dt="2021-03-31T09:14:07.466" v="1975" actId="207"/>
          <ac:spMkLst>
            <pc:docMk/>
            <pc:sldMk cId="952745531" sldId="261"/>
            <ac:spMk id="120" creationId="{9EEEFFAB-A34B-4132-8146-17BB87E2134D}"/>
          </ac:spMkLst>
        </pc:spChg>
        <pc:spChg chg="mod">
          <ac:chgData name="Sanders Wang" userId="089d73b8-785c-4012-b931-81c632b6c9c7" providerId="ADAL" clId="{025DB095-BD76-41C2-83C5-4F219DF2B01E}" dt="2021-03-31T09:16:32.176" v="1995" actId="20577"/>
          <ac:spMkLst>
            <pc:docMk/>
            <pc:sldMk cId="952745531" sldId="261"/>
            <ac:spMk id="155" creationId="{8F6EFD20-8B10-4225-AF7F-072BA6D88098}"/>
          </ac:spMkLst>
        </pc:spChg>
        <pc:spChg chg="mod">
          <ac:chgData name="Sanders Wang" userId="089d73b8-785c-4012-b931-81c632b6c9c7" providerId="ADAL" clId="{025DB095-BD76-41C2-83C5-4F219DF2B01E}" dt="2021-03-31T09:17:40.332" v="1999" actId="14100"/>
          <ac:spMkLst>
            <pc:docMk/>
            <pc:sldMk cId="952745531" sldId="261"/>
            <ac:spMk id="160" creationId="{04387575-EC06-4558-8FCA-4C7E8BC9B92D}"/>
          </ac:spMkLst>
        </pc:spChg>
        <pc:spChg chg="del">
          <ac:chgData name="Sanders Wang" userId="089d73b8-785c-4012-b931-81c632b6c9c7" providerId="ADAL" clId="{025DB095-BD76-41C2-83C5-4F219DF2B01E}" dt="2021-03-31T09:14:37.698" v="1980" actId="478"/>
          <ac:spMkLst>
            <pc:docMk/>
            <pc:sldMk cId="952745531" sldId="261"/>
            <ac:spMk id="161" creationId="{7BD1C626-8599-4B9C-836E-DEB252C516EA}"/>
          </ac:spMkLst>
        </pc:spChg>
        <pc:spChg chg="mod">
          <ac:chgData name="Sanders Wang" userId="089d73b8-785c-4012-b931-81c632b6c9c7" providerId="ADAL" clId="{025DB095-BD76-41C2-83C5-4F219DF2B01E}" dt="2021-03-31T09:18:45.899" v="2005" actId="20577"/>
          <ac:spMkLst>
            <pc:docMk/>
            <pc:sldMk cId="952745531" sldId="261"/>
            <ac:spMk id="162" creationId="{49C197F5-C6CE-4AA5-B43E-ADCFCB2CE329}"/>
          </ac:spMkLst>
        </pc:spChg>
        <pc:spChg chg="del">
          <ac:chgData name="Sanders Wang" userId="089d73b8-785c-4012-b931-81c632b6c9c7" providerId="ADAL" clId="{025DB095-BD76-41C2-83C5-4F219DF2B01E}" dt="2021-03-31T09:14:37.698" v="1980" actId="478"/>
          <ac:spMkLst>
            <pc:docMk/>
            <pc:sldMk cId="952745531" sldId="261"/>
            <ac:spMk id="168" creationId="{4308C9DA-6EB2-460F-852F-7E1C2B727AA5}"/>
          </ac:spMkLst>
        </pc:spChg>
        <pc:spChg chg="del">
          <ac:chgData name="Sanders Wang" userId="089d73b8-785c-4012-b931-81c632b6c9c7" providerId="ADAL" clId="{025DB095-BD76-41C2-83C5-4F219DF2B01E}" dt="2021-03-31T09:14:37.698" v="1980" actId="478"/>
          <ac:spMkLst>
            <pc:docMk/>
            <pc:sldMk cId="952745531" sldId="261"/>
            <ac:spMk id="169" creationId="{E6B9A44B-D0DA-4CAC-A059-531877B1AE51}"/>
          </ac:spMkLst>
        </pc:spChg>
        <pc:spChg chg="del">
          <ac:chgData name="Sanders Wang" userId="089d73b8-785c-4012-b931-81c632b6c9c7" providerId="ADAL" clId="{025DB095-BD76-41C2-83C5-4F219DF2B01E}" dt="2021-03-31T09:14:27.662" v="1979" actId="478"/>
          <ac:spMkLst>
            <pc:docMk/>
            <pc:sldMk cId="952745531" sldId="261"/>
            <ac:spMk id="198" creationId="{80A19029-F316-426A-88D3-52D26008B9F8}"/>
          </ac:spMkLst>
        </pc:spChg>
        <pc:picChg chg="add mod">
          <ac:chgData name="Sanders Wang" userId="089d73b8-785c-4012-b931-81c632b6c9c7" providerId="ADAL" clId="{025DB095-BD76-41C2-83C5-4F219DF2B01E}" dt="2021-03-31T09:24:54.572" v="2030" actId="14100"/>
          <ac:picMkLst>
            <pc:docMk/>
            <pc:sldMk cId="952745531" sldId="261"/>
            <ac:picMk id="12" creationId="{E547CEA8-58A0-41D7-A5A1-DB1E305E87CD}"/>
          </ac:picMkLst>
        </pc:picChg>
        <pc:picChg chg="add mod">
          <ac:chgData name="Sanders Wang" userId="089d73b8-785c-4012-b931-81c632b6c9c7" providerId="ADAL" clId="{025DB095-BD76-41C2-83C5-4F219DF2B01E}" dt="2021-03-31T09:15:10.860" v="1985" actId="1076"/>
          <ac:picMkLst>
            <pc:docMk/>
            <pc:sldMk cId="952745531" sldId="261"/>
            <ac:picMk id="72" creationId="{EAA9D37F-8DBA-4558-9F08-A68122176A4D}"/>
          </ac:picMkLst>
        </pc:picChg>
        <pc:picChg chg="add mod">
          <ac:chgData name="Sanders Wang" userId="089d73b8-785c-4012-b931-81c632b6c9c7" providerId="ADAL" clId="{025DB095-BD76-41C2-83C5-4F219DF2B01E}" dt="2021-03-31T09:15:07.565" v="1984" actId="1076"/>
          <ac:picMkLst>
            <pc:docMk/>
            <pc:sldMk cId="952745531" sldId="261"/>
            <ac:picMk id="73" creationId="{1F54C1A7-6000-4427-9552-29EEAD5E953E}"/>
          </ac:picMkLst>
        </pc:picChg>
        <pc:picChg chg="del">
          <ac:chgData name="Sanders Wang" userId="089d73b8-785c-4012-b931-81c632b6c9c7" providerId="ADAL" clId="{025DB095-BD76-41C2-83C5-4F219DF2B01E}" dt="2021-03-31T09:13:38.817" v="1973" actId="478"/>
          <ac:picMkLst>
            <pc:docMk/>
            <pc:sldMk cId="952745531" sldId="261"/>
            <ac:picMk id="84" creationId="{9955A207-434B-425D-B895-CDACF915FC2B}"/>
          </ac:picMkLst>
        </pc:picChg>
        <pc:picChg chg="del">
          <ac:chgData name="Sanders Wang" userId="089d73b8-785c-4012-b931-81c632b6c9c7" providerId="ADAL" clId="{025DB095-BD76-41C2-83C5-4F219DF2B01E}" dt="2021-03-31T09:13:38.817" v="1973" actId="478"/>
          <ac:picMkLst>
            <pc:docMk/>
            <pc:sldMk cId="952745531" sldId="261"/>
            <ac:picMk id="85" creationId="{A9E47764-F6A0-4B2C-B9BB-6E2443BFB500}"/>
          </ac:picMkLst>
        </pc:picChg>
        <pc:picChg chg="del">
          <ac:chgData name="Sanders Wang" userId="089d73b8-785c-4012-b931-81c632b6c9c7" providerId="ADAL" clId="{025DB095-BD76-41C2-83C5-4F219DF2B01E}" dt="2021-03-31T09:13:38.817" v="1973" actId="478"/>
          <ac:picMkLst>
            <pc:docMk/>
            <pc:sldMk cId="952745531" sldId="261"/>
            <ac:picMk id="86" creationId="{96AFB3AD-27A8-4F53-B952-3BAA49F1D679}"/>
          </ac:picMkLst>
        </pc:picChg>
        <pc:picChg chg="del">
          <ac:chgData name="Sanders Wang" userId="089d73b8-785c-4012-b931-81c632b6c9c7" providerId="ADAL" clId="{025DB095-BD76-41C2-83C5-4F219DF2B01E}" dt="2021-03-31T09:13:38.817" v="1973" actId="478"/>
          <ac:picMkLst>
            <pc:docMk/>
            <pc:sldMk cId="952745531" sldId="261"/>
            <ac:picMk id="91" creationId="{CF6062E6-A917-4415-9D07-7C52BAAC4E33}"/>
          </ac:picMkLst>
        </pc:picChg>
        <pc:picChg chg="add mod">
          <ac:chgData name="Sanders Wang" userId="089d73b8-785c-4012-b931-81c632b6c9c7" providerId="ADAL" clId="{025DB095-BD76-41C2-83C5-4F219DF2B01E}" dt="2021-03-31T09:18:05.458" v="2000" actId="571"/>
          <ac:picMkLst>
            <pc:docMk/>
            <pc:sldMk cId="952745531" sldId="261"/>
            <ac:picMk id="100" creationId="{F02B9942-A1FD-433B-AC21-CED98DED4B47}"/>
          </ac:picMkLst>
        </pc:picChg>
        <pc:picChg chg="add mod">
          <ac:chgData name="Sanders Wang" userId="089d73b8-785c-4012-b931-81c632b6c9c7" providerId="ADAL" clId="{025DB095-BD76-41C2-83C5-4F219DF2B01E}" dt="2021-03-31T09:18:14.523" v="2001" actId="571"/>
          <ac:picMkLst>
            <pc:docMk/>
            <pc:sldMk cId="952745531" sldId="261"/>
            <ac:picMk id="104" creationId="{22F42AA1-D96B-4A72-94B2-8051F6DF1659}"/>
          </ac:picMkLst>
        </pc:picChg>
        <pc:picChg chg="del">
          <ac:chgData name="Sanders Wang" userId="089d73b8-785c-4012-b931-81c632b6c9c7" providerId="ADAL" clId="{025DB095-BD76-41C2-83C5-4F219DF2B01E}" dt="2021-03-31T09:14:37.698" v="1980" actId="478"/>
          <ac:picMkLst>
            <pc:docMk/>
            <pc:sldMk cId="952745531" sldId="261"/>
            <ac:picMk id="152" creationId="{3D57C212-8B7D-4314-AE7D-4047F5B7FD85}"/>
          </ac:picMkLst>
        </pc:picChg>
        <pc:picChg chg="del">
          <ac:chgData name="Sanders Wang" userId="089d73b8-785c-4012-b931-81c632b6c9c7" providerId="ADAL" clId="{025DB095-BD76-41C2-83C5-4F219DF2B01E}" dt="2021-03-31T09:18:56.119" v="2006" actId="478"/>
          <ac:picMkLst>
            <pc:docMk/>
            <pc:sldMk cId="952745531" sldId="261"/>
            <ac:picMk id="154" creationId="{9D489BEE-D1C5-42A9-9BA4-E70F436E6AB2}"/>
          </ac:picMkLst>
        </pc:picChg>
        <pc:picChg chg="del">
          <ac:chgData name="Sanders Wang" userId="089d73b8-785c-4012-b931-81c632b6c9c7" providerId="ADAL" clId="{025DB095-BD76-41C2-83C5-4F219DF2B01E}" dt="2021-03-31T09:14:37.698" v="1980" actId="478"/>
          <ac:picMkLst>
            <pc:docMk/>
            <pc:sldMk cId="952745531" sldId="261"/>
            <ac:picMk id="167" creationId="{BE480AB8-94DF-41D6-BAA8-75B87CD59A3C}"/>
          </ac:picMkLst>
        </pc:picChg>
        <pc:picChg chg="del">
          <ac:chgData name="Sanders Wang" userId="089d73b8-785c-4012-b931-81c632b6c9c7" providerId="ADAL" clId="{025DB095-BD76-41C2-83C5-4F219DF2B01E}" dt="2021-03-31T09:14:37.698" v="1980" actId="478"/>
          <ac:picMkLst>
            <pc:docMk/>
            <pc:sldMk cId="952745531" sldId="261"/>
            <ac:picMk id="170" creationId="{67147C37-B0D2-44FA-8100-298029330A00}"/>
          </ac:picMkLst>
        </pc:picChg>
        <pc:picChg chg="del">
          <ac:chgData name="Sanders Wang" userId="089d73b8-785c-4012-b931-81c632b6c9c7" providerId="ADAL" clId="{025DB095-BD76-41C2-83C5-4F219DF2B01E}" dt="2021-03-31T09:14:37.698" v="1980" actId="478"/>
          <ac:picMkLst>
            <pc:docMk/>
            <pc:sldMk cId="952745531" sldId="261"/>
            <ac:picMk id="171" creationId="{329626B4-6B2E-4538-AD98-7D2DE13A8B1A}"/>
          </ac:picMkLst>
        </pc:picChg>
        <pc:cxnChg chg="add mod">
          <ac:chgData name="Sanders Wang" userId="089d73b8-785c-4012-b931-81c632b6c9c7" providerId="ADAL" clId="{025DB095-BD76-41C2-83C5-4F219DF2B01E}" dt="2021-03-31T09:15:10.860" v="1985" actId="1076"/>
          <ac:cxnSpMkLst>
            <pc:docMk/>
            <pc:sldMk cId="952745531" sldId="261"/>
            <ac:cxnSpMk id="74" creationId="{74902C0B-C9C1-44AD-B47D-2ECBE121790A}"/>
          </ac:cxnSpMkLst>
        </pc:cxnChg>
        <pc:cxnChg chg="add mod">
          <ac:chgData name="Sanders Wang" userId="089d73b8-785c-4012-b931-81c632b6c9c7" providerId="ADAL" clId="{025DB095-BD76-41C2-83C5-4F219DF2B01E}" dt="2021-03-31T09:15:07.565" v="1984" actId="1076"/>
          <ac:cxnSpMkLst>
            <pc:docMk/>
            <pc:sldMk cId="952745531" sldId="261"/>
            <ac:cxnSpMk id="75" creationId="{481E7D37-97E5-49B3-B3DE-C0F94C4A242A}"/>
          </ac:cxnSpMkLst>
        </pc:cxnChg>
        <pc:cxnChg chg="del mod">
          <ac:chgData name="Sanders Wang" userId="089d73b8-785c-4012-b931-81c632b6c9c7" providerId="ADAL" clId="{025DB095-BD76-41C2-83C5-4F219DF2B01E}" dt="2021-03-31T09:13:38.817" v="1973" actId="478"/>
          <ac:cxnSpMkLst>
            <pc:docMk/>
            <pc:sldMk cId="952745531" sldId="261"/>
            <ac:cxnSpMk id="87" creationId="{4B470F75-E927-464D-86E8-3F277CDD4FA4}"/>
          </ac:cxnSpMkLst>
        </pc:cxnChg>
        <pc:cxnChg chg="del mod">
          <ac:chgData name="Sanders Wang" userId="089d73b8-785c-4012-b931-81c632b6c9c7" providerId="ADAL" clId="{025DB095-BD76-41C2-83C5-4F219DF2B01E}" dt="2021-03-31T09:13:38.817" v="1973" actId="478"/>
          <ac:cxnSpMkLst>
            <pc:docMk/>
            <pc:sldMk cId="952745531" sldId="261"/>
            <ac:cxnSpMk id="88" creationId="{9524CE3C-0AE4-43B3-B5EA-62215F8C24C1}"/>
          </ac:cxnSpMkLst>
        </pc:cxnChg>
        <pc:cxnChg chg="del mod">
          <ac:chgData name="Sanders Wang" userId="089d73b8-785c-4012-b931-81c632b6c9c7" providerId="ADAL" clId="{025DB095-BD76-41C2-83C5-4F219DF2B01E}" dt="2021-03-31T09:13:38.817" v="1973" actId="478"/>
          <ac:cxnSpMkLst>
            <pc:docMk/>
            <pc:sldMk cId="952745531" sldId="261"/>
            <ac:cxnSpMk id="89" creationId="{A81D6821-FD80-4D84-9275-ED78493C59CF}"/>
          </ac:cxnSpMkLst>
        </pc:cxnChg>
        <pc:cxnChg chg="del mod">
          <ac:chgData name="Sanders Wang" userId="089d73b8-785c-4012-b931-81c632b6c9c7" providerId="ADAL" clId="{025DB095-BD76-41C2-83C5-4F219DF2B01E}" dt="2021-03-31T09:13:38.817" v="1973" actId="478"/>
          <ac:cxnSpMkLst>
            <pc:docMk/>
            <pc:sldMk cId="952745531" sldId="261"/>
            <ac:cxnSpMk id="93" creationId="{9B06A846-6976-4F6A-BD5D-70CFDFE06945}"/>
          </ac:cxnSpMkLst>
        </pc:cxnChg>
        <pc:cxnChg chg="mod">
          <ac:chgData name="Sanders Wang" userId="089d73b8-785c-4012-b931-81c632b6c9c7" providerId="ADAL" clId="{025DB095-BD76-41C2-83C5-4F219DF2B01E}" dt="2021-03-31T09:17:40.332" v="1999" actId="14100"/>
          <ac:cxnSpMkLst>
            <pc:docMk/>
            <pc:sldMk cId="952745531" sldId="261"/>
            <ac:cxnSpMk id="183" creationId="{FB2007DD-0897-4402-938C-9CDB1E52C608}"/>
          </ac:cxnSpMkLst>
        </pc:cxnChg>
        <pc:cxnChg chg="mod">
          <ac:chgData name="Sanders Wang" userId="089d73b8-785c-4012-b931-81c632b6c9c7" providerId="ADAL" clId="{025DB095-BD76-41C2-83C5-4F219DF2B01E}" dt="2021-03-31T09:17:40.332" v="1999" actId="14100"/>
          <ac:cxnSpMkLst>
            <pc:docMk/>
            <pc:sldMk cId="952745531" sldId="261"/>
            <ac:cxnSpMk id="186" creationId="{39906327-7DB3-416F-8632-5AB04940F0F5}"/>
          </ac:cxnSpMkLst>
        </pc:cxnChg>
        <pc:cxnChg chg="mod">
          <ac:chgData name="Sanders Wang" userId="089d73b8-785c-4012-b931-81c632b6c9c7" providerId="ADAL" clId="{025DB095-BD76-41C2-83C5-4F219DF2B01E}" dt="2021-03-31T09:18:43.632" v="2004"/>
          <ac:cxnSpMkLst>
            <pc:docMk/>
            <pc:sldMk cId="952745531" sldId="261"/>
            <ac:cxnSpMk id="191" creationId="{739DCF6C-28C4-4C36-A223-84AFB17CAB58}"/>
          </ac:cxnSpMkLst>
        </pc:cxnChg>
        <pc:cxnChg chg="mod">
          <ac:chgData name="Sanders Wang" userId="089d73b8-785c-4012-b931-81c632b6c9c7" providerId="ADAL" clId="{025DB095-BD76-41C2-83C5-4F219DF2B01E}" dt="2021-03-31T09:18:43.632" v="2004"/>
          <ac:cxnSpMkLst>
            <pc:docMk/>
            <pc:sldMk cId="952745531" sldId="261"/>
            <ac:cxnSpMk id="194" creationId="{CD9E7FC9-4CF2-4D83-AD6B-B70575DBAFF1}"/>
          </ac:cxnSpMkLst>
        </pc:cxnChg>
      </pc:sldChg>
    </pc:docChg>
  </pc:docChgLst>
  <pc:docChgLst>
    <pc:chgData name="Sanders Wang" userId="089d73b8-785c-4012-b931-81c632b6c9c7" providerId="ADAL" clId="{040EDAAC-E745-4071-9C17-784A6FEC8541}"/>
    <pc:docChg chg="undo redo custSel addSld delSld modSld sldOrd">
      <pc:chgData name="Sanders Wang" userId="089d73b8-785c-4012-b931-81c632b6c9c7" providerId="ADAL" clId="{040EDAAC-E745-4071-9C17-784A6FEC8541}" dt="2021-04-08T07:21:58.905" v="3582" actId="1076"/>
      <pc:docMkLst>
        <pc:docMk/>
      </pc:docMkLst>
      <pc:sldChg chg="addSp delSp modSp mod">
        <pc:chgData name="Sanders Wang" userId="089d73b8-785c-4012-b931-81c632b6c9c7" providerId="ADAL" clId="{040EDAAC-E745-4071-9C17-784A6FEC8541}" dt="2021-04-07T06:51:19.247" v="3554" actId="1036"/>
        <pc:sldMkLst>
          <pc:docMk/>
          <pc:sldMk cId="3663291031" sldId="257"/>
        </pc:sldMkLst>
        <pc:spChg chg="add mod">
          <ac:chgData name="Sanders Wang" userId="089d73b8-785c-4012-b931-81c632b6c9c7" providerId="ADAL" clId="{040EDAAC-E745-4071-9C17-784A6FEC8541}" dt="2021-03-31T11:01:22.608" v="29" actId="1076"/>
          <ac:spMkLst>
            <pc:docMk/>
            <pc:sldMk cId="3663291031" sldId="257"/>
            <ac:spMk id="10" creationId="{F94F6853-9669-4D0F-9906-1FACEFEF30F0}"/>
          </ac:spMkLst>
        </pc:spChg>
        <pc:spChg chg="del">
          <ac:chgData name="Sanders Wang" userId="089d73b8-785c-4012-b931-81c632b6c9c7" providerId="ADAL" clId="{040EDAAC-E745-4071-9C17-784A6FEC8541}" dt="2021-03-31T10:59:02.571" v="4" actId="478"/>
          <ac:spMkLst>
            <pc:docMk/>
            <pc:sldMk cId="3663291031" sldId="257"/>
            <ac:spMk id="105" creationId="{E2200DEB-4150-4074-B696-ECF3297BF7C9}"/>
          </ac:spMkLst>
        </pc:spChg>
        <pc:spChg chg="mod">
          <ac:chgData name="Sanders Wang" userId="089d73b8-785c-4012-b931-81c632b6c9c7" providerId="ADAL" clId="{040EDAAC-E745-4071-9C17-784A6FEC8541}" dt="2021-03-31T10:59:34.941" v="25" actId="20577"/>
          <ac:spMkLst>
            <pc:docMk/>
            <pc:sldMk cId="3663291031" sldId="257"/>
            <ac:spMk id="106" creationId="{384141A6-EA88-43FF-BA20-3BA76A007F60}"/>
          </ac:spMkLst>
        </pc:spChg>
        <pc:picChg chg="mod">
          <ac:chgData name="Sanders Wang" userId="089d73b8-785c-4012-b931-81c632b6c9c7" providerId="ADAL" clId="{040EDAAC-E745-4071-9C17-784A6FEC8541}" dt="2021-04-07T06:51:19.247" v="3554" actId="1036"/>
          <ac:picMkLst>
            <pc:docMk/>
            <pc:sldMk cId="3663291031" sldId="257"/>
            <ac:picMk id="57" creationId="{DC04BE18-8FE0-4051-817F-2959D86BCE8A}"/>
          </ac:picMkLst>
        </pc:picChg>
        <pc:picChg chg="mod">
          <ac:chgData name="Sanders Wang" userId="089d73b8-785c-4012-b931-81c632b6c9c7" providerId="ADAL" clId="{040EDAAC-E745-4071-9C17-784A6FEC8541}" dt="2021-03-31T10:58:27.941" v="1"/>
          <ac:picMkLst>
            <pc:docMk/>
            <pc:sldMk cId="3663291031" sldId="257"/>
            <ac:picMk id="59" creationId="{A457E026-8EC9-401E-95A9-F46A02681C32}"/>
          </ac:picMkLst>
        </pc:picChg>
        <pc:picChg chg="mod">
          <ac:chgData name="Sanders Wang" userId="089d73b8-785c-4012-b931-81c632b6c9c7" providerId="ADAL" clId="{040EDAAC-E745-4071-9C17-784A6FEC8541}" dt="2021-03-31T10:58:27.941" v="1"/>
          <ac:picMkLst>
            <pc:docMk/>
            <pc:sldMk cId="3663291031" sldId="257"/>
            <ac:picMk id="61" creationId="{9C14CFCB-8027-4385-9AD1-2143019C7255}"/>
          </ac:picMkLst>
        </pc:picChg>
        <pc:picChg chg="mod">
          <ac:chgData name="Sanders Wang" userId="089d73b8-785c-4012-b931-81c632b6c9c7" providerId="ADAL" clId="{040EDAAC-E745-4071-9C17-784A6FEC8541}" dt="2021-03-31T18:49:28.021" v="3497"/>
          <ac:picMkLst>
            <pc:docMk/>
            <pc:sldMk cId="3663291031" sldId="257"/>
            <ac:picMk id="63" creationId="{47572EBC-5E0D-4935-ABDE-73AF6643622E}"/>
          </ac:picMkLst>
        </pc:picChg>
        <pc:picChg chg="add mod">
          <ac:chgData name="Sanders Wang" userId="089d73b8-785c-4012-b931-81c632b6c9c7" providerId="ADAL" clId="{040EDAAC-E745-4071-9C17-784A6FEC8541}" dt="2021-03-31T18:49:34.796" v="3499" actId="1076"/>
          <ac:picMkLst>
            <pc:docMk/>
            <pc:sldMk cId="3663291031" sldId="257"/>
            <ac:picMk id="72" creationId="{136619B5-DB26-400A-AD57-00C70AC7F269}"/>
          </ac:picMkLst>
        </pc:picChg>
        <pc:picChg chg="add mod">
          <ac:chgData name="Sanders Wang" userId="089d73b8-785c-4012-b931-81c632b6c9c7" providerId="ADAL" clId="{040EDAAC-E745-4071-9C17-784A6FEC8541}" dt="2021-03-31T18:49:36.722" v="3500" actId="1076"/>
          <ac:picMkLst>
            <pc:docMk/>
            <pc:sldMk cId="3663291031" sldId="257"/>
            <ac:picMk id="73" creationId="{5661E736-DA87-4143-8994-ED8F4DB3F129}"/>
          </ac:picMkLst>
        </pc:picChg>
        <pc:picChg chg="del">
          <ac:chgData name="Sanders Wang" userId="089d73b8-785c-4012-b931-81c632b6c9c7" providerId="ADAL" clId="{040EDAAC-E745-4071-9C17-784A6FEC8541}" dt="2021-03-31T10:58:32.324" v="2" actId="478"/>
          <ac:picMkLst>
            <pc:docMk/>
            <pc:sldMk cId="3663291031" sldId="257"/>
            <ac:picMk id="76" creationId="{84FA7451-CD38-4F93-95D3-27689BD6924E}"/>
          </ac:picMkLst>
        </pc:picChg>
        <pc:cxnChg chg="mod">
          <ac:chgData name="Sanders Wang" userId="089d73b8-785c-4012-b931-81c632b6c9c7" providerId="ADAL" clId="{040EDAAC-E745-4071-9C17-784A6FEC8541}" dt="2021-03-31T10:59:16.224" v="10" actId="1076"/>
          <ac:cxnSpMkLst>
            <pc:docMk/>
            <pc:sldMk cId="3663291031" sldId="257"/>
            <ac:cxnSpMk id="41" creationId="{E7ACAE05-D6FB-4F84-8932-84B3EA9D27F9}"/>
          </ac:cxnSpMkLst>
        </pc:cxnChg>
      </pc:sldChg>
      <pc:sldChg chg="addSp delSp modSp mod">
        <pc:chgData name="Sanders Wang" userId="089d73b8-785c-4012-b931-81c632b6c9c7" providerId="ADAL" clId="{040EDAAC-E745-4071-9C17-784A6FEC8541}" dt="2021-04-08T07:21:14.263" v="3576" actId="14100"/>
        <pc:sldMkLst>
          <pc:docMk/>
          <pc:sldMk cId="1202846426" sldId="258"/>
        </pc:sldMkLst>
        <pc:spChg chg="mod">
          <ac:chgData name="Sanders Wang" userId="089d73b8-785c-4012-b931-81c632b6c9c7" providerId="ADAL" clId="{040EDAAC-E745-4071-9C17-784A6FEC8541}" dt="2021-03-31T13:36:43.455" v="1353" actId="14100"/>
          <ac:spMkLst>
            <pc:docMk/>
            <pc:sldMk cId="1202846426" sldId="258"/>
            <ac:spMk id="96" creationId="{0F3ADC82-A0AF-44DC-A16A-2478C169E9BC}"/>
          </ac:spMkLst>
        </pc:spChg>
        <pc:spChg chg="mod">
          <ac:chgData name="Sanders Wang" userId="089d73b8-785c-4012-b931-81c632b6c9c7" providerId="ADAL" clId="{040EDAAC-E745-4071-9C17-784A6FEC8541}" dt="2021-03-31T13:36:28.859" v="1351" actId="14100"/>
          <ac:spMkLst>
            <pc:docMk/>
            <pc:sldMk cId="1202846426" sldId="258"/>
            <ac:spMk id="103" creationId="{AD2F0D9B-76AF-4C1A-9D2D-1AD603E02B2E}"/>
          </ac:spMkLst>
        </pc:spChg>
        <pc:picChg chg="del">
          <ac:chgData name="Sanders Wang" userId="089d73b8-785c-4012-b931-81c632b6c9c7" providerId="ADAL" clId="{040EDAAC-E745-4071-9C17-784A6FEC8541}" dt="2021-03-31T18:51:49.999" v="3513" actId="478"/>
          <ac:picMkLst>
            <pc:docMk/>
            <pc:sldMk cId="1202846426" sldId="258"/>
            <ac:picMk id="72" creationId="{4E3CEE52-37D5-4A86-9EA8-685CC9F60F7F}"/>
          </ac:picMkLst>
        </pc:picChg>
        <pc:picChg chg="mod">
          <ac:chgData name="Sanders Wang" userId="089d73b8-785c-4012-b931-81c632b6c9c7" providerId="ADAL" clId="{040EDAAC-E745-4071-9C17-784A6FEC8541}" dt="2021-03-31T18:52:14.192" v="3518" actId="1076"/>
          <ac:picMkLst>
            <pc:docMk/>
            <pc:sldMk cId="1202846426" sldId="258"/>
            <ac:picMk id="73" creationId="{B02E42BB-F58F-4933-8D9F-9C0554B061E0}"/>
          </ac:picMkLst>
        </pc:picChg>
        <pc:picChg chg="add mod">
          <ac:chgData name="Sanders Wang" userId="089d73b8-785c-4012-b931-81c632b6c9c7" providerId="ADAL" clId="{040EDAAC-E745-4071-9C17-784A6FEC8541}" dt="2021-03-31T18:52:30.872" v="3522" actId="1076"/>
          <ac:picMkLst>
            <pc:docMk/>
            <pc:sldMk cId="1202846426" sldId="258"/>
            <ac:picMk id="113" creationId="{EB59D936-8E50-4EF4-A51B-BE9FF2416BC6}"/>
          </ac:picMkLst>
        </pc:picChg>
        <pc:cxnChg chg="mod">
          <ac:chgData name="Sanders Wang" userId="089d73b8-785c-4012-b931-81c632b6c9c7" providerId="ADAL" clId="{040EDAAC-E745-4071-9C17-784A6FEC8541}" dt="2021-03-31T18:52:30.872" v="3522" actId="1076"/>
          <ac:cxnSpMkLst>
            <pc:docMk/>
            <pc:sldMk cId="1202846426" sldId="258"/>
            <ac:cxnSpMk id="75" creationId="{CEE91C90-7114-4E14-BA6F-E87A75750D8B}"/>
          </ac:cxnSpMkLst>
        </pc:cxnChg>
        <pc:cxnChg chg="mod">
          <ac:chgData name="Sanders Wang" userId="089d73b8-785c-4012-b931-81c632b6c9c7" providerId="ADAL" clId="{040EDAAC-E745-4071-9C17-784A6FEC8541}" dt="2021-03-31T18:52:30.872" v="3522" actId="1076"/>
          <ac:cxnSpMkLst>
            <pc:docMk/>
            <pc:sldMk cId="1202846426" sldId="258"/>
            <ac:cxnSpMk id="76" creationId="{C9EE9128-171D-4A87-A2FD-55A7C615E1A0}"/>
          </ac:cxnSpMkLst>
        </pc:cxnChg>
        <pc:cxnChg chg="mod">
          <ac:chgData name="Sanders Wang" userId="089d73b8-785c-4012-b931-81c632b6c9c7" providerId="ADAL" clId="{040EDAAC-E745-4071-9C17-784A6FEC8541}" dt="2021-03-31T13:36:23.724" v="1350" actId="1076"/>
          <ac:cxnSpMkLst>
            <pc:docMk/>
            <pc:sldMk cId="1202846426" sldId="258"/>
            <ac:cxnSpMk id="100" creationId="{1C1BF850-F971-4346-984F-A2802317677E}"/>
          </ac:cxnSpMkLst>
        </pc:cxnChg>
        <pc:cxnChg chg="add mod">
          <ac:chgData name="Sanders Wang" userId="089d73b8-785c-4012-b931-81c632b6c9c7" providerId="ADAL" clId="{040EDAAC-E745-4071-9C17-784A6FEC8541}" dt="2021-04-08T07:21:14.263" v="3576" actId="14100"/>
          <ac:cxnSpMkLst>
            <pc:docMk/>
            <pc:sldMk cId="1202846426" sldId="258"/>
            <ac:cxnSpMk id="114" creationId="{0473671C-EC68-4499-9805-68889F240590}"/>
          </ac:cxnSpMkLst>
        </pc:cxnChg>
        <pc:cxnChg chg="mod">
          <ac:chgData name="Sanders Wang" userId="089d73b8-785c-4012-b931-81c632b6c9c7" providerId="ADAL" clId="{040EDAAC-E745-4071-9C17-784A6FEC8541}" dt="2021-03-31T13:36:43.455" v="1353" actId="14100"/>
          <ac:cxnSpMkLst>
            <pc:docMk/>
            <pc:sldMk cId="1202846426" sldId="258"/>
            <ac:cxnSpMk id="115" creationId="{9B049884-BDE1-4196-BF9D-F86530BC5390}"/>
          </ac:cxnSpMkLst>
        </pc:cxnChg>
        <pc:cxnChg chg="mod">
          <ac:chgData name="Sanders Wang" userId="089d73b8-785c-4012-b931-81c632b6c9c7" providerId="ADAL" clId="{040EDAAC-E745-4071-9C17-784A6FEC8541}" dt="2021-03-31T13:36:28.859" v="1351" actId="14100"/>
          <ac:cxnSpMkLst>
            <pc:docMk/>
            <pc:sldMk cId="1202846426" sldId="258"/>
            <ac:cxnSpMk id="132" creationId="{8D3DED9B-6F5A-48D7-879F-2B49EF4A19CA}"/>
          </ac:cxnSpMkLst>
        </pc:cxnChg>
      </pc:sldChg>
      <pc:sldChg chg="addSp delSp modSp mod">
        <pc:chgData name="Sanders Wang" userId="089d73b8-785c-4012-b931-81c632b6c9c7" providerId="ADAL" clId="{040EDAAC-E745-4071-9C17-784A6FEC8541}" dt="2021-03-31T18:53:20.179" v="3530" actId="1076"/>
        <pc:sldMkLst>
          <pc:docMk/>
          <pc:sldMk cId="188205603" sldId="259"/>
        </pc:sldMkLst>
        <pc:spChg chg="mod">
          <ac:chgData name="Sanders Wang" userId="089d73b8-785c-4012-b931-81c632b6c9c7" providerId="ADAL" clId="{040EDAAC-E745-4071-9C17-784A6FEC8541}" dt="2021-03-31T18:53:10.550" v="3527" actId="1076"/>
          <ac:spMkLst>
            <pc:docMk/>
            <pc:sldMk cId="188205603" sldId="259"/>
            <ac:spMk id="139" creationId="{6EBC3684-1779-4B50-A0CC-3C32FA22577D}"/>
          </ac:spMkLst>
        </pc:spChg>
        <pc:spChg chg="mod">
          <ac:chgData name="Sanders Wang" userId="089d73b8-785c-4012-b931-81c632b6c9c7" providerId="ADAL" clId="{040EDAAC-E745-4071-9C17-784A6FEC8541}" dt="2021-03-31T18:53:10.550" v="3527" actId="1076"/>
          <ac:spMkLst>
            <pc:docMk/>
            <pc:sldMk cId="188205603" sldId="259"/>
            <ac:spMk id="140" creationId="{E35A1E75-214B-4404-860B-15ABD69458B8}"/>
          </ac:spMkLst>
        </pc:spChg>
        <pc:picChg chg="add mod">
          <ac:chgData name="Sanders Wang" userId="089d73b8-785c-4012-b931-81c632b6c9c7" providerId="ADAL" clId="{040EDAAC-E745-4071-9C17-784A6FEC8541}" dt="2021-03-31T13:34:05.669" v="1305" actId="1076"/>
          <ac:picMkLst>
            <pc:docMk/>
            <pc:sldMk cId="188205603" sldId="259"/>
            <ac:picMk id="80" creationId="{9FA8D5C9-81AE-4FD7-BC10-26F38175678B}"/>
          </ac:picMkLst>
        </pc:picChg>
        <pc:picChg chg="add mod">
          <ac:chgData name="Sanders Wang" userId="089d73b8-785c-4012-b931-81c632b6c9c7" providerId="ADAL" clId="{040EDAAC-E745-4071-9C17-784A6FEC8541}" dt="2021-03-31T18:50:02.800" v="3503" actId="1076"/>
          <ac:picMkLst>
            <pc:docMk/>
            <pc:sldMk cId="188205603" sldId="259"/>
            <ac:picMk id="81" creationId="{2EF68371-0045-44B0-B91A-B458B01CFA38}"/>
          </ac:picMkLst>
        </pc:picChg>
        <pc:picChg chg="add mod">
          <ac:chgData name="Sanders Wang" userId="089d73b8-785c-4012-b931-81c632b6c9c7" providerId="ADAL" clId="{040EDAAC-E745-4071-9C17-784A6FEC8541}" dt="2021-03-31T18:50:02.800" v="3503" actId="1076"/>
          <ac:picMkLst>
            <pc:docMk/>
            <pc:sldMk cId="188205603" sldId="259"/>
            <ac:picMk id="82" creationId="{5FBEF1BB-3BB2-4E53-B4F6-859AA0E8677F}"/>
          </ac:picMkLst>
        </pc:picChg>
        <pc:picChg chg="add mod">
          <ac:chgData name="Sanders Wang" userId="089d73b8-785c-4012-b931-81c632b6c9c7" providerId="ADAL" clId="{040EDAAC-E745-4071-9C17-784A6FEC8541}" dt="2021-03-31T18:53:20.179" v="3530" actId="1076"/>
          <ac:picMkLst>
            <pc:docMk/>
            <pc:sldMk cId="188205603" sldId="259"/>
            <ac:picMk id="84" creationId="{77429C5F-3AA0-46B7-BDD7-5D93F5B1615C}"/>
          </ac:picMkLst>
        </pc:picChg>
        <pc:picChg chg="mod">
          <ac:chgData name="Sanders Wang" userId="089d73b8-785c-4012-b931-81c632b6c9c7" providerId="ADAL" clId="{040EDAAC-E745-4071-9C17-784A6FEC8541}" dt="2021-03-31T18:53:10.550" v="3527" actId="1076"/>
          <ac:picMkLst>
            <pc:docMk/>
            <pc:sldMk cId="188205603" sldId="259"/>
            <ac:picMk id="121" creationId="{4179B7C1-0EA8-4BE4-A9CB-5EC459C720FD}"/>
          </ac:picMkLst>
        </pc:picChg>
        <pc:picChg chg="del">
          <ac:chgData name="Sanders Wang" userId="089d73b8-785c-4012-b931-81c632b6c9c7" providerId="ADAL" clId="{040EDAAC-E745-4071-9C17-784A6FEC8541}" dt="2021-03-31T18:49:58.861" v="3501" actId="478"/>
          <ac:picMkLst>
            <pc:docMk/>
            <pc:sldMk cId="188205603" sldId="259"/>
            <ac:picMk id="123" creationId="{B7236B17-412E-48B1-881A-3ED01C40DDB3}"/>
          </ac:picMkLst>
        </pc:picChg>
        <pc:picChg chg="del mod">
          <ac:chgData name="Sanders Wang" userId="089d73b8-785c-4012-b931-81c632b6c9c7" providerId="ADAL" clId="{040EDAAC-E745-4071-9C17-784A6FEC8541}" dt="2021-03-31T18:53:13.328" v="3528" actId="478"/>
          <ac:picMkLst>
            <pc:docMk/>
            <pc:sldMk cId="188205603" sldId="259"/>
            <ac:picMk id="154" creationId="{9D489BEE-D1C5-42A9-9BA4-E70F436E6AB2}"/>
          </ac:picMkLst>
        </pc:picChg>
      </pc:sldChg>
      <pc:sldChg chg="addSp delSp modSp mod">
        <pc:chgData name="Sanders Wang" userId="089d73b8-785c-4012-b931-81c632b6c9c7" providerId="ADAL" clId="{040EDAAC-E745-4071-9C17-784A6FEC8541}" dt="2021-03-31T18:53:52.986" v="3532" actId="1076"/>
        <pc:sldMkLst>
          <pc:docMk/>
          <pc:sldMk cId="2868640730" sldId="260"/>
        </pc:sldMkLst>
        <pc:picChg chg="add mod">
          <ac:chgData name="Sanders Wang" userId="089d73b8-785c-4012-b931-81c632b6c9c7" providerId="ADAL" clId="{040EDAAC-E745-4071-9C17-784A6FEC8541}" dt="2021-03-31T18:50:12.212" v="3506" actId="1076"/>
          <ac:picMkLst>
            <pc:docMk/>
            <pc:sldMk cId="2868640730" sldId="260"/>
            <ac:picMk id="67" creationId="{0C4B0546-06DD-4B48-B34F-1DC3BDF37058}"/>
          </ac:picMkLst>
        </pc:picChg>
        <pc:picChg chg="add mod">
          <ac:chgData name="Sanders Wang" userId="089d73b8-785c-4012-b931-81c632b6c9c7" providerId="ADAL" clId="{040EDAAC-E745-4071-9C17-784A6FEC8541}" dt="2021-03-31T18:50:12.212" v="3506" actId="1076"/>
          <ac:picMkLst>
            <pc:docMk/>
            <pc:sldMk cId="2868640730" sldId="260"/>
            <ac:picMk id="68" creationId="{5EF6F5D8-A6C1-4EBD-98F9-358BF5C6E6E0}"/>
          </ac:picMkLst>
        </pc:picChg>
        <pc:picChg chg="add mod">
          <ac:chgData name="Sanders Wang" userId="089d73b8-785c-4012-b931-81c632b6c9c7" providerId="ADAL" clId="{040EDAAC-E745-4071-9C17-784A6FEC8541}" dt="2021-03-31T18:53:52.986" v="3532" actId="1076"/>
          <ac:picMkLst>
            <pc:docMk/>
            <pc:sldMk cId="2868640730" sldId="260"/>
            <ac:picMk id="69" creationId="{911F6C9A-1318-4809-BB1A-B1AFF4C9CCC6}"/>
          </ac:picMkLst>
        </pc:picChg>
        <pc:picChg chg="del">
          <ac:chgData name="Sanders Wang" userId="089d73b8-785c-4012-b931-81c632b6c9c7" providerId="ADAL" clId="{040EDAAC-E745-4071-9C17-784A6FEC8541}" dt="2021-03-31T18:50:07.170" v="3504" actId="478"/>
          <ac:picMkLst>
            <pc:docMk/>
            <pc:sldMk cId="2868640730" sldId="260"/>
            <ac:picMk id="123" creationId="{B7236B17-412E-48B1-881A-3ED01C40DDB3}"/>
          </ac:picMkLst>
        </pc:picChg>
      </pc:sldChg>
      <pc:sldChg chg="addSp delSp modSp mod">
        <pc:chgData name="Sanders Wang" userId="089d73b8-785c-4012-b931-81c632b6c9c7" providerId="ADAL" clId="{040EDAAC-E745-4071-9C17-784A6FEC8541}" dt="2021-03-31T18:54:32.034" v="3539" actId="1076"/>
        <pc:sldMkLst>
          <pc:docMk/>
          <pc:sldMk cId="952745531" sldId="261"/>
        </pc:sldMkLst>
        <pc:spChg chg="mod">
          <ac:chgData name="Sanders Wang" userId="089d73b8-785c-4012-b931-81c632b6c9c7" providerId="ADAL" clId="{040EDAAC-E745-4071-9C17-784A6FEC8541}" dt="2021-03-31T18:54:05.104" v="3533" actId="1076"/>
          <ac:spMkLst>
            <pc:docMk/>
            <pc:sldMk cId="952745531" sldId="261"/>
            <ac:spMk id="112" creationId="{1EE4491B-6B74-4B50-8299-EB0E83567F2C}"/>
          </ac:spMkLst>
        </pc:spChg>
        <pc:spChg chg="mod">
          <ac:chgData name="Sanders Wang" userId="089d73b8-785c-4012-b931-81c632b6c9c7" providerId="ADAL" clId="{040EDAAC-E745-4071-9C17-784A6FEC8541}" dt="2021-03-31T18:54:05.104" v="3533" actId="1076"/>
          <ac:spMkLst>
            <pc:docMk/>
            <pc:sldMk cId="952745531" sldId="261"/>
            <ac:spMk id="115" creationId="{11B03873-2F7C-4BF6-AD85-9DB2BB47F940}"/>
          </ac:spMkLst>
        </pc:spChg>
        <pc:spChg chg="mod">
          <ac:chgData name="Sanders Wang" userId="089d73b8-785c-4012-b931-81c632b6c9c7" providerId="ADAL" clId="{040EDAAC-E745-4071-9C17-784A6FEC8541}" dt="2021-03-31T18:54:14.328" v="3534" actId="1076"/>
          <ac:spMkLst>
            <pc:docMk/>
            <pc:sldMk cId="952745531" sldId="261"/>
            <ac:spMk id="139" creationId="{6EBC3684-1779-4B50-A0CC-3C32FA22577D}"/>
          </ac:spMkLst>
        </pc:spChg>
        <pc:spChg chg="mod">
          <ac:chgData name="Sanders Wang" userId="089d73b8-785c-4012-b931-81c632b6c9c7" providerId="ADAL" clId="{040EDAAC-E745-4071-9C17-784A6FEC8541}" dt="2021-03-31T18:54:14.328" v="3534" actId="1076"/>
          <ac:spMkLst>
            <pc:docMk/>
            <pc:sldMk cId="952745531" sldId="261"/>
            <ac:spMk id="140" creationId="{E35A1E75-214B-4404-860B-15ABD69458B8}"/>
          </ac:spMkLst>
        </pc:spChg>
        <pc:picChg chg="mod">
          <ac:chgData name="Sanders Wang" userId="089d73b8-785c-4012-b931-81c632b6c9c7" providerId="ADAL" clId="{040EDAAC-E745-4071-9C17-784A6FEC8541}" dt="2021-03-31T18:54:05.104" v="3533" actId="1076"/>
          <ac:picMkLst>
            <pc:docMk/>
            <pc:sldMk cId="952745531" sldId="261"/>
            <ac:picMk id="12" creationId="{E547CEA8-58A0-41D7-A5A1-DB1E305E87CD}"/>
          </ac:picMkLst>
        </pc:picChg>
        <pc:picChg chg="add mod">
          <ac:chgData name="Sanders Wang" userId="089d73b8-785c-4012-b931-81c632b6c9c7" providerId="ADAL" clId="{040EDAAC-E745-4071-9C17-784A6FEC8541}" dt="2021-03-31T18:50:23.253" v="3509" actId="1076"/>
          <ac:picMkLst>
            <pc:docMk/>
            <pc:sldMk cId="952745531" sldId="261"/>
            <ac:picMk id="66" creationId="{B3C9DFC4-0F11-40CD-9DC5-A2206E788679}"/>
          </ac:picMkLst>
        </pc:picChg>
        <pc:picChg chg="add mod">
          <ac:chgData name="Sanders Wang" userId="089d73b8-785c-4012-b931-81c632b6c9c7" providerId="ADAL" clId="{040EDAAC-E745-4071-9C17-784A6FEC8541}" dt="2021-03-31T18:50:23.253" v="3509" actId="1076"/>
          <ac:picMkLst>
            <pc:docMk/>
            <pc:sldMk cId="952745531" sldId="261"/>
            <ac:picMk id="67" creationId="{BA6DDE59-C120-4332-A116-2DA650EE061F}"/>
          </ac:picMkLst>
        </pc:picChg>
        <pc:picChg chg="add mod">
          <ac:chgData name="Sanders Wang" userId="089d73b8-785c-4012-b931-81c632b6c9c7" providerId="ADAL" clId="{040EDAAC-E745-4071-9C17-784A6FEC8541}" dt="2021-03-31T18:54:32.034" v="3539" actId="1076"/>
          <ac:picMkLst>
            <pc:docMk/>
            <pc:sldMk cId="952745531" sldId="261"/>
            <ac:picMk id="68" creationId="{CB800D94-A41C-44E3-9854-13484F459E19}"/>
          </ac:picMkLst>
        </pc:picChg>
        <pc:picChg chg="mod">
          <ac:chgData name="Sanders Wang" userId="089d73b8-785c-4012-b931-81c632b6c9c7" providerId="ADAL" clId="{040EDAAC-E745-4071-9C17-784A6FEC8541}" dt="2021-03-31T18:54:05.104" v="3533" actId="1076"/>
          <ac:picMkLst>
            <pc:docMk/>
            <pc:sldMk cId="952745531" sldId="261"/>
            <ac:picMk id="104" creationId="{22F42AA1-D96B-4A72-94B2-8051F6DF1659}"/>
          </ac:picMkLst>
        </pc:picChg>
        <pc:picChg chg="del mod">
          <ac:chgData name="Sanders Wang" userId="089d73b8-785c-4012-b931-81c632b6c9c7" providerId="ADAL" clId="{040EDAAC-E745-4071-9C17-784A6FEC8541}" dt="2021-03-31T18:54:16.730" v="3535" actId="478"/>
          <ac:picMkLst>
            <pc:docMk/>
            <pc:sldMk cId="952745531" sldId="261"/>
            <ac:picMk id="121" creationId="{4179B7C1-0EA8-4BE4-A9CB-5EC459C720FD}"/>
          </ac:picMkLst>
        </pc:picChg>
        <pc:picChg chg="del">
          <ac:chgData name="Sanders Wang" userId="089d73b8-785c-4012-b931-81c632b6c9c7" providerId="ADAL" clId="{040EDAAC-E745-4071-9C17-784A6FEC8541}" dt="2021-03-31T18:50:17.911" v="3507" actId="478"/>
          <ac:picMkLst>
            <pc:docMk/>
            <pc:sldMk cId="952745531" sldId="261"/>
            <ac:picMk id="123" creationId="{B7236B17-412E-48B1-881A-3ED01C40DDB3}"/>
          </ac:picMkLst>
        </pc:picChg>
      </pc:sldChg>
      <pc:sldChg chg="addSp delSp modSp add mod">
        <pc:chgData name="Sanders Wang" userId="089d73b8-785c-4012-b931-81c632b6c9c7" providerId="ADAL" clId="{040EDAAC-E745-4071-9C17-784A6FEC8541}" dt="2021-03-31T15:08:16.449" v="2510" actId="14100"/>
        <pc:sldMkLst>
          <pc:docMk/>
          <pc:sldMk cId="2393877055" sldId="262"/>
        </pc:sldMkLst>
        <pc:spChg chg="add del">
          <ac:chgData name="Sanders Wang" userId="089d73b8-785c-4012-b931-81c632b6c9c7" providerId="ADAL" clId="{040EDAAC-E745-4071-9C17-784A6FEC8541}" dt="2021-03-31T15:06:28.716" v="2495" actId="478"/>
          <ac:spMkLst>
            <pc:docMk/>
            <pc:sldMk cId="2393877055" sldId="262"/>
            <ac:spMk id="10" creationId="{33CAAD55-F625-495E-9E7A-08B99C398F0A}"/>
          </ac:spMkLst>
        </pc:spChg>
        <pc:spChg chg="del">
          <ac:chgData name="Sanders Wang" userId="089d73b8-785c-4012-b931-81c632b6c9c7" providerId="ADAL" clId="{040EDAAC-E745-4071-9C17-784A6FEC8541}" dt="2021-03-31T11:02:36.941" v="30" actId="478"/>
          <ac:spMkLst>
            <pc:docMk/>
            <pc:sldMk cId="2393877055" sldId="262"/>
            <ac:spMk id="13" creationId="{BA0CD1A5-A66A-4AB2-A383-70DB92EEAF93}"/>
          </ac:spMkLst>
        </pc:spChg>
        <pc:spChg chg="del">
          <ac:chgData name="Sanders Wang" userId="089d73b8-785c-4012-b931-81c632b6c9c7" providerId="ADAL" clId="{040EDAAC-E745-4071-9C17-784A6FEC8541}" dt="2021-03-31T11:02:36.941" v="30" actId="478"/>
          <ac:spMkLst>
            <pc:docMk/>
            <pc:sldMk cId="2393877055" sldId="262"/>
            <ac:spMk id="14" creationId="{E7CC76D4-3DF6-4191-9FA0-8212B9C6F9C1}"/>
          </ac:spMkLst>
        </pc:spChg>
        <pc:spChg chg="del">
          <ac:chgData name="Sanders Wang" userId="089d73b8-785c-4012-b931-81c632b6c9c7" providerId="ADAL" clId="{040EDAAC-E745-4071-9C17-784A6FEC8541}" dt="2021-03-31T11:02:36.941" v="30" actId="478"/>
          <ac:spMkLst>
            <pc:docMk/>
            <pc:sldMk cId="2393877055" sldId="262"/>
            <ac:spMk id="15" creationId="{E2F7B04F-C9E8-439B-B694-68E4A353DD57}"/>
          </ac:spMkLst>
        </pc:spChg>
        <pc:spChg chg="add del mod">
          <ac:chgData name="Sanders Wang" userId="089d73b8-785c-4012-b931-81c632b6c9c7" providerId="ADAL" clId="{040EDAAC-E745-4071-9C17-784A6FEC8541}" dt="2021-03-31T15:06:36.198" v="2496" actId="478"/>
          <ac:spMkLst>
            <pc:docMk/>
            <pc:sldMk cId="2393877055" sldId="262"/>
            <ac:spMk id="16" creationId="{9CC85CF8-D4F6-4654-9FCB-D10EB2CF1CDE}"/>
          </ac:spMkLst>
        </pc:spChg>
        <pc:spChg chg="del">
          <ac:chgData name="Sanders Wang" userId="089d73b8-785c-4012-b931-81c632b6c9c7" providerId="ADAL" clId="{040EDAAC-E745-4071-9C17-784A6FEC8541}" dt="2021-03-31T11:02:36.941" v="30" actId="478"/>
          <ac:spMkLst>
            <pc:docMk/>
            <pc:sldMk cId="2393877055" sldId="262"/>
            <ac:spMk id="18" creationId="{F80B8121-3F63-4C06-AC6C-8E3DCC8946CC}"/>
          </ac:spMkLst>
        </pc:spChg>
        <pc:spChg chg="del">
          <ac:chgData name="Sanders Wang" userId="089d73b8-785c-4012-b931-81c632b6c9c7" providerId="ADAL" clId="{040EDAAC-E745-4071-9C17-784A6FEC8541}" dt="2021-03-31T11:02:36.941" v="30" actId="478"/>
          <ac:spMkLst>
            <pc:docMk/>
            <pc:sldMk cId="2393877055" sldId="262"/>
            <ac:spMk id="19" creationId="{F5DFA802-82DD-43E4-AA4C-3AB9A3A28011}"/>
          </ac:spMkLst>
        </pc:spChg>
        <pc:spChg chg="del">
          <ac:chgData name="Sanders Wang" userId="089d73b8-785c-4012-b931-81c632b6c9c7" providerId="ADAL" clId="{040EDAAC-E745-4071-9C17-784A6FEC8541}" dt="2021-03-31T11:02:36.941" v="30" actId="478"/>
          <ac:spMkLst>
            <pc:docMk/>
            <pc:sldMk cId="2393877055" sldId="262"/>
            <ac:spMk id="20" creationId="{90A73658-8769-4F72-BE10-9C801ED2C478}"/>
          </ac:spMkLst>
        </pc:spChg>
        <pc:spChg chg="del">
          <ac:chgData name="Sanders Wang" userId="089d73b8-785c-4012-b931-81c632b6c9c7" providerId="ADAL" clId="{040EDAAC-E745-4071-9C17-784A6FEC8541}" dt="2021-03-31T11:02:36.941" v="30" actId="478"/>
          <ac:spMkLst>
            <pc:docMk/>
            <pc:sldMk cId="2393877055" sldId="262"/>
            <ac:spMk id="23" creationId="{69514696-EB15-4BD2-90DA-8869EC4D5410}"/>
          </ac:spMkLst>
        </pc:spChg>
        <pc:spChg chg="del">
          <ac:chgData name="Sanders Wang" userId="089d73b8-785c-4012-b931-81c632b6c9c7" providerId="ADAL" clId="{040EDAAC-E745-4071-9C17-784A6FEC8541}" dt="2021-03-31T11:02:43.220" v="32" actId="478"/>
          <ac:spMkLst>
            <pc:docMk/>
            <pc:sldMk cId="2393877055" sldId="262"/>
            <ac:spMk id="40" creationId="{2195612E-9FC8-4795-AAF4-194954670333}"/>
          </ac:spMkLst>
        </pc:spChg>
        <pc:spChg chg="del">
          <ac:chgData name="Sanders Wang" userId="089d73b8-785c-4012-b931-81c632b6c9c7" providerId="ADAL" clId="{040EDAAC-E745-4071-9C17-784A6FEC8541}" dt="2021-03-31T11:02:36.941" v="30" actId="478"/>
          <ac:spMkLst>
            <pc:docMk/>
            <pc:sldMk cId="2393877055" sldId="262"/>
            <ac:spMk id="41" creationId="{C02AC4E8-71C7-4818-9E79-F58AE069469F}"/>
          </ac:spMkLst>
        </pc:spChg>
        <pc:spChg chg="del">
          <ac:chgData name="Sanders Wang" userId="089d73b8-785c-4012-b931-81c632b6c9c7" providerId="ADAL" clId="{040EDAAC-E745-4071-9C17-784A6FEC8541}" dt="2021-03-31T11:02:36.941" v="30" actId="478"/>
          <ac:spMkLst>
            <pc:docMk/>
            <pc:sldMk cId="2393877055" sldId="262"/>
            <ac:spMk id="42" creationId="{1D32F323-47F1-43A5-8458-E0BAE16C48F6}"/>
          </ac:spMkLst>
        </pc:spChg>
        <pc:spChg chg="add del mod">
          <ac:chgData name="Sanders Wang" userId="089d73b8-785c-4012-b931-81c632b6c9c7" providerId="ADAL" clId="{040EDAAC-E745-4071-9C17-784A6FEC8541}" dt="2021-03-31T15:06:36.198" v="2496" actId="478"/>
          <ac:spMkLst>
            <pc:docMk/>
            <pc:sldMk cId="2393877055" sldId="262"/>
            <ac:spMk id="44" creationId="{99524B11-50CB-4943-8DA2-90C1958565D1}"/>
          </ac:spMkLst>
        </pc:spChg>
        <pc:spChg chg="add mod">
          <ac:chgData name="Sanders Wang" userId="089d73b8-785c-4012-b931-81c632b6c9c7" providerId="ADAL" clId="{040EDAAC-E745-4071-9C17-784A6FEC8541}" dt="2021-03-31T15:07:03.713" v="2500" actId="1076"/>
          <ac:spMkLst>
            <pc:docMk/>
            <pc:sldMk cId="2393877055" sldId="262"/>
            <ac:spMk id="47" creationId="{80A619E2-4D54-4AF9-9F64-3F94E489F3B2}"/>
          </ac:spMkLst>
        </pc:spChg>
        <pc:spChg chg="del">
          <ac:chgData name="Sanders Wang" userId="089d73b8-785c-4012-b931-81c632b6c9c7" providerId="ADAL" clId="{040EDAAC-E745-4071-9C17-784A6FEC8541}" dt="2021-03-31T11:02:36.941" v="30" actId="478"/>
          <ac:spMkLst>
            <pc:docMk/>
            <pc:sldMk cId="2393877055" sldId="262"/>
            <ac:spMk id="49" creationId="{9D7CBC53-0F58-4095-BBB8-FC38F9BA18F6}"/>
          </ac:spMkLst>
        </pc:spChg>
        <pc:spChg chg="del">
          <ac:chgData name="Sanders Wang" userId="089d73b8-785c-4012-b931-81c632b6c9c7" providerId="ADAL" clId="{040EDAAC-E745-4071-9C17-784A6FEC8541}" dt="2021-03-31T11:02:36.941" v="30" actId="478"/>
          <ac:spMkLst>
            <pc:docMk/>
            <pc:sldMk cId="2393877055" sldId="262"/>
            <ac:spMk id="54" creationId="{93D58230-4B88-4E0F-845F-8EF9D8A7D0FF}"/>
          </ac:spMkLst>
        </pc:spChg>
        <pc:spChg chg="del">
          <ac:chgData name="Sanders Wang" userId="089d73b8-785c-4012-b931-81c632b6c9c7" providerId="ADAL" clId="{040EDAAC-E745-4071-9C17-784A6FEC8541}" dt="2021-03-31T11:02:36.941" v="30" actId="478"/>
          <ac:spMkLst>
            <pc:docMk/>
            <pc:sldMk cId="2393877055" sldId="262"/>
            <ac:spMk id="56" creationId="{3DF8D137-663B-4627-B54D-2EF505302DC8}"/>
          </ac:spMkLst>
        </pc:spChg>
        <pc:spChg chg="del">
          <ac:chgData name="Sanders Wang" userId="089d73b8-785c-4012-b931-81c632b6c9c7" providerId="ADAL" clId="{040EDAAC-E745-4071-9C17-784A6FEC8541}" dt="2021-03-31T11:02:36.941" v="30" actId="478"/>
          <ac:spMkLst>
            <pc:docMk/>
            <pc:sldMk cId="2393877055" sldId="262"/>
            <ac:spMk id="59" creationId="{EA866BB7-279B-4972-8038-D625BD388AC3}"/>
          </ac:spMkLst>
        </pc:spChg>
        <pc:spChg chg="del">
          <ac:chgData name="Sanders Wang" userId="089d73b8-785c-4012-b931-81c632b6c9c7" providerId="ADAL" clId="{040EDAAC-E745-4071-9C17-784A6FEC8541}" dt="2021-03-31T11:02:36.941" v="30" actId="478"/>
          <ac:spMkLst>
            <pc:docMk/>
            <pc:sldMk cId="2393877055" sldId="262"/>
            <ac:spMk id="60" creationId="{1A5DCF72-7B53-4B05-98B2-EED8961A45DB}"/>
          </ac:spMkLst>
        </pc:spChg>
        <pc:spChg chg="del">
          <ac:chgData name="Sanders Wang" userId="089d73b8-785c-4012-b931-81c632b6c9c7" providerId="ADAL" clId="{040EDAAC-E745-4071-9C17-784A6FEC8541}" dt="2021-03-31T11:02:36.941" v="30" actId="478"/>
          <ac:spMkLst>
            <pc:docMk/>
            <pc:sldMk cId="2393877055" sldId="262"/>
            <ac:spMk id="61" creationId="{524DC2CC-718D-4AE9-9EB8-3A5CCDFC5B55}"/>
          </ac:spMkLst>
        </pc:spChg>
        <pc:spChg chg="del">
          <ac:chgData name="Sanders Wang" userId="089d73b8-785c-4012-b931-81c632b6c9c7" providerId="ADAL" clId="{040EDAAC-E745-4071-9C17-784A6FEC8541}" dt="2021-03-31T11:02:36.941" v="30" actId="478"/>
          <ac:spMkLst>
            <pc:docMk/>
            <pc:sldMk cId="2393877055" sldId="262"/>
            <ac:spMk id="64" creationId="{A29F3165-C0FC-4786-8466-BAF3EE8B5E2E}"/>
          </ac:spMkLst>
        </pc:spChg>
        <pc:spChg chg="del">
          <ac:chgData name="Sanders Wang" userId="089d73b8-785c-4012-b931-81c632b6c9c7" providerId="ADAL" clId="{040EDAAC-E745-4071-9C17-784A6FEC8541}" dt="2021-03-31T11:02:36.941" v="30" actId="478"/>
          <ac:spMkLst>
            <pc:docMk/>
            <pc:sldMk cId="2393877055" sldId="262"/>
            <ac:spMk id="66" creationId="{72255499-814D-40CF-B6C6-14CFCF0FA47B}"/>
          </ac:spMkLst>
        </pc:spChg>
        <pc:spChg chg="del">
          <ac:chgData name="Sanders Wang" userId="089d73b8-785c-4012-b931-81c632b6c9c7" providerId="ADAL" clId="{040EDAAC-E745-4071-9C17-784A6FEC8541}" dt="2021-03-31T11:02:36.941" v="30" actId="478"/>
          <ac:spMkLst>
            <pc:docMk/>
            <pc:sldMk cId="2393877055" sldId="262"/>
            <ac:spMk id="67" creationId="{C486D69F-72AB-47B8-A8B3-6622FF0D24BA}"/>
          </ac:spMkLst>
        </pc:spChg>
        <pc:spChg chg="del">
          <ac:chgData name="Sanders Wang" userId="089d73b8-785c-4012-b931-81c632b6c9c7" providerId="ADAL" clId="{040EDAAC-E745-4071-9C17-784A6FEC8541}" dt="2021-03-31T11:02:36.941" v="30" actId="478"/>
          <ac:spMkLst>
            <pc:docMk/>
            <pc:sldMk cId="2393877055" sldId="262"/>
            <ac:spMk id="71" creationId="{FE5D6E10-5CDB-46C4-A733-64FB9DEC839C}"/>
          </ac:spMkLst>
        </pc:spChg>
        <pc:spChg chg="del">
          <ac:chgData name="Sanders Wang" userId="089d73b8-785c-4012-b931-81c632b6c9c7" providerId="ADAL" clId="{040EDAAC-E745-4071-9C17-784A6FEC8541}" dt="2021-03-31T11:02:36.941" v="30" actId="478"/>
          <ac:spMkLst>
            <pc:docMk/>
            <pc:sldMk cId="2393877055" sldId="262"/>
            <ac:spMk id="84" creationId="{2A2CC632-47A5-4308-863F-F0A57CD2AFA5}"/>
          </ac:spMkLst>
        </pc:spChg>
        <pc:spChg chg="del">
          <ac:chgData name="Sanders Wang" userId="089d73b8-785c-4012-b931-81c632b6c9c7" providerId="ADAL" clId="{040EDAAC-E745-4071-9C17-784A6FEC8541}" dt="2021-03-31T11:02:36.941" v="30" actId="478"/>
          <ac:spMkLst>
            <pc:docMk/>
            <pc:sldMk cId="2393877055" sldId="262"/>
            <ac:spMk id="88" creationId="{629A8A50-12ED-4DC3-82E5-D5B06D28A70B}"/>
          </ac:spMkLst>
        </pc:spChg>
        <pc:spChg chg="mod">
          <ac:chgData name="Sanders Wang" userId="089d73b8-785c-4012-b931-81c632b6c9c7" providerId="ADAL" clId="{040EDAAC-E745-4071-9C17-784A6FEC8541}" dt="2021-03-31T11:27:54.715" v="342" actId="20577"/>
          <ac:spMkLst>
            <pc:docMk/>
            <pc:sldMk cId="2393877055" sldId="262"/>
            <ac:spMk id="90" creationId="{23762D8D-EBDE-4244-8644-A573B7A089F1}"/>
          </ac:spMkLst>
        </pc:spChg>
        <pc:spChg chg="del">
          <ac:chgData name="Sanders Wang" userId="089d73b8-785c-4012-b931-81c632b6c9c7" providerId="ADAL" clId="{040EDAAC-E745-4071-9C17-784A6FEC8541}" dt="2021-03-31T11:02:41.296" v="31" actId="478"/>
          <ac:spMkLst>
            <pc:docMk/>
            <pc:sldMk cId="2393877055" sldId="262"/>
            <ac:spMk id="92" creationId="{A729D4D4-182F-4ACE-A8D6-794DFE65A785}"/>
          </ac:spMkLst>
        </pc:spChg>
        <pc:spChg chg="del">
          <ac:chgData name="Sanders Wang" userId="089d73b8-785c-4012-b931-81c632b6c9c7" providerId="ADAL" clId="{040EDAAC-E745-4071-9C17-784A6FEC8541}" dt="2021-03-31T11:02:36.941" v="30" actId="478"/>
          <ac:spMkLst>
            <pc:docMk/>
            <pc:sldMk cId="2393877055" sldId="262"/>
            <ac:spMk id="96" creationId="{0F3ADC82-A0AF-44DC-A16A-2478C169E9BC}"/>
          </ac:spMkLst>
        </pc:spChg>
        <pc:spChg chg="del">
          <ac:chgData name="Sanders Wang" userId="089d73b8-785c-4012-b931-81c632b6c9c7" providerId="ADAL" clId="{040EDAAC-E745-4071-9C17-784A6FEC8541}" dt="2021-03-31T11:02:36.941" v="30" actId="478"/>
          <ac:spMkLst>
            <pc:docMk/>
            <pc:sldMk cId="2393877055" sldId="262"/>
            <ac:spMk id="103" creationId="{AD2F0D9B-76AF-4C1A-9D2D-1AD603E02B2E}"/>
          </ac:spMkLst>
        </pc:spChg>
        <pc:spChg chg="del">
          <ac:chgData name="Sanders Wang" userId="089d73b8-785c-4012-b931-81c632b6c9c7" providerId="ADAL" clId="{040EDAAC-E745-4071-9C17-784A6FEC8541}" dt="2021-03-31T11:02:36.941" v="30" actId="478"/>
          <ac:spMkLst>
            <pc:docMk/>
            <pc:sldMk cId="2393877055" sldId="262"/>
            <ac:spMk id="104" creationId="{D9AD05BE-9651-4F53-9E3D-337905F7C85A}"/>
          </ac:spMkLst>
        </pc:spChg>
        <pc:spChg chg="del">
          <ac:chgData name="Sanders Wang" userId="089d73b8-785c-4012-b931-81c632b6c9c7" providerId="ADAL" clId="{040EDAAC-E745-4071-9C17-784A6FEC8541}" dt="2021-03-31T11:02:36.941" v="30" actId="478"/>
          <ac:spMkLst>
            <pc:docMk/>
            <pc:sldMk cId="2393877055" sldId="262"/>
            <ac:spMk id="107" creationId="{7F3DE87C-7DF7-4147-96B6-1A4A5A6D50B3}"/>
          </ac:spMkLst>
        </pc:spChg>
        <pc:spChg chg="del">
          <ac:chgData name="Sanders Wang" userId="089d73b8-785c-4012-b931-81c632b6c9c7" providerId="ADAL" clId="{040EDAAC-E745-4071-9C17-784A6FEC8541}" dt="2021-03-31T11:02:36.941" v="30" actId="478"/>
          <ac:spMkLst>
            <pc:docMk/>
            <pc:sldMk cId="2393877055" sldId="262"/>
            <ac:spMk id="108" creationId="{7C0F963F-AE97-4F6D-B807-E00D4491BD5D}"/>
          </ac:spMkLst>
        </pc:spChg>
        <pc:spChg chg="add mod">
          <ac:chgData name="Sanders Wang" userId="089d73b8-785c-4012-b931-81c632b6c9c7" providerId="ADAL" clId="{040EDAAC-E745-4071-9C17-784A6FEC8541}" dt="2021-03-31T15:07:40.652" v="2505" actId="1076"/>
          <ac:spMkLst>
            <pc:docMk/>
            <pc:sldMk cId="2393877055" sldId="262"/>
            <ac:spMk id="113" creationId="{1A32DD89-3678-437B-8C3B-885E6444864A}"/>
          </ac:spMkLst>
        </pc:spChg>
        <pc:spChg chg="add del mod">
          <ac:chgData name="Sanders Wang" userId="089d73b8-785c-4012-b931-81c632b6c9c7" providerId="ADAL" clId="{040EDAAC-E745-4071-9C17-784A6FEC8541}" dt="2021-03-31T15:06:45.908" v="2498" actId="478"/>
          <ac:spMkLst>
            <pc:docMk/>
            <pc:sldMk cId="2393877055" sldId="262"/>
            <ac:spMk id="116" creationId="{3355980B-A5CA-468B-BA58-A5A63CFC5BD6}"/>
          </ac:spMkLst>
        </pc:spChg>
        <pc:spChg chg="add del mod">
          <ac:chgData name="Sanders Wang" userId="089d73b8-785c-4012-b931-81c632b6c9c7" providerId="ADAL" clId="{040EDAAC-E745-4071-9C17-784A6FEC8541}" dt="2021-03-31T15:06:36.198" v="2496" actId="478"/>
          <ac:spMkLst>
            <pc:docMk/>
            <pc:sldMk cId="2393877055" sldId="262"/>
            <ac:spMk id="117" creationId="{FF6DA7D9-9CE5-442A-9927-2272AB37F21C}"/>
          </ac:spMkLst>
        </pc:spChg>
        <pc:spChg chg="add mod">
          <ac:chgData name="Sanders Wang" userId="089d73b8-785c-4012-b931-81c632b6c9c7" providerId="ADAL" clId="{040EDAAC-E745-4071-9C17-784A6FEC8541}" dt="2021-03-31T15:07:03.713" v="2500" actId="1076"/>
          <ac:spMkLst>
            <pc:docMk/>
            <pc:sldMk cId="2393877055" sldId="262"/>
            <ac:spMk id="118" creationId="{FA526174-F7B2-4253-9783-E82AD39E3415}"/>
          </ac:spMkLst>
        </pc:spChg>
        <pc:spChg chg="add mod">
          <ac:chgData name="Sanders Wang" userId="089d73b8-785c-4012-b931-81c632b6c9c7" providerId="ADAL" clId="{040EDAAC-E745-4071-9C17-784A6FEC8541}" dt="2021-03-31T15:07:03.713" v="2500" actId="1076"/>
          <ac:spMkLst>
            <pc:docMk/>
            <pc:sldMk cId="2393877055" sldId="262"/>
            <ac:spMk id="119" creationId="{923AE93C-21C0-4BF0-9BE4-9B698CE4444D}"/>
          </ac:spMkLst>
        </pc:spChg>
        <pc:spChg chg="add mod">
          <ac:chgData name="Sanders Wang" userId="089d73b8-785c-4012-b931-81c632b6c9c7" providerId="ADAL" clId="{040EDAAC-E745-4071-9C17-784A6FEC8541}" dt="2021-03-31T15:07:23.601" v="2502" actId="1076"/>
          <ac:spMkLst>
            <pc:docMk/>
            <pc:sldMk cId="2393877055" sldId="262"/>
            <ac:spMk id="120" creationId="{E320CF89-4F8B-4754-8E99-18C923789C33}"/>
          </ac:spMkLst>
        </pc:spChg>
        <pc:spChg chg="add mod">
          <ac:chgData name="Sanders Wang" userId="089d73b8-785c-4012-b931-81c632b6c9c7" providerId="ADAL" clId="{040EDAAC-E745-4071-9C17-784A6FEC8541}" dt="2021-03-31T15:07:03.713" v="2500" actId="1076"/>
          <ac:spMkLst>
            <pc:docMk/>
            <pc:sldMk cId="2393877055" sldId="262"/>
            <ac:spMk id="124" creationId="{5D5C653B-93DD-42A4-BE34-B4BA83B02890}"/>
          </ac:spMkLst>
        </pc:spChg>
        <pc:spChg chg="mod">
          <ac:chgData name="Sanders Wang" userId="089d73b8-785c-4012-b931-81c632b6c9c7" providerId="ADAL" clId="{040EDAAC-E745-4071-9C17-784A6FEC8541}" dt="2021-03-31T11:27:49.388" v="339" actId="20577"/>
          <ac:spMkLst>
            <pc:docMk/>
            <pc:sldMk cId="2393877055" sldId="262"/>
            <ac:spMk id="131" creationId="{0D75DB33-7E55-4046-8B78-2146272967CA}"/>
          </ac:spMkLst>
        </pc:spChg>
        <pc:spChg chg="add mod">
          <ac:chgData name="Sanders Wang" userId="089d73b8-785c-4012-b931-81c632b6c9c7" providerId="ADAL" clId="{040EDAAC-E745-4071-9C17-784A6FEC8541}" dt="2021-03-31T15:08:04.470" v="2507" actId="1076"/>
          <ac:spMkLst>
            <pc:docMk/>
            <pc:sldMk cId="2393877055" sldId="262"/>
            <ac:spMk id="135" creationId="{E89E9831-D33B-49D6-9B9D-DA3DB229633B}"/>
          </ac:spMkLst>
        </pc:spChg>
        <pc:spChg chg="add mod">
          <ac:chgData name="Sanders Wang" userId="089d73b8-785c-4012-b931-81c632b6c9c7" providerId="ADAL" clId="{040EDAAC-E745-4071-9C17-784A6FEC8541}" dt="2021-03-31T15:08:04.470" v="2507" actId="1076"/>
          <ac:spMkLst>
            <pc:docMk/>
            <pc:sldMk cId="2393877055" sldId="262"/>
            <ac:spMk id="137" creationId="{290878DC-D899-40B7-922B-3C773EDBABCF}"/>
          </ac:spMkLst>
        </pc:spChg>
        <pc:spChg chg="del">
          <ac:chgData name="Sanders Wang" userId="089d73b8-785c-4012-b931-81c632b6c9c7" providerId="ADAL" clId="{040EDAAC-E745-4071-9C17-784A6FEC8541}" dt="2021-03-31T11:02:36.941" v="30" actId="478"/>
          <ac:spMkLst>
            <pc:docMk/>
            <pc:sldMk cId="2393877055" sldId="262"/>
            <ac:spMk id="138" creationId="{7788E96C-FA60-4CE1-8251-78AF0FDE233E}"/>
          </ac:spMkLst>
        </pc:spChg>
        <pc:spChg chg="del">
          <ac:chgData name="Sanders Wang" userId="089d73b8-785c-4012-b931-81c632b6c9c7" providerId="ADAL" clId="{040EDAAC-E745-4071-9C17-784A6FEC8541}" dt="2021-03-31T11:02:36.941" v="30" actId="478"/>
          <ac:spMkLst>
            <pc:docMk/>
            <pc:sldMk cId="2393877055" sldId="262"/>
            <ac:spMk id="139" creationId="{6EBC3684-1779-4B50-A0CC-3C32FA22577D}"/>
          </ac:spMkLst>
        </pc:spChg>
        <pc:spChg chg="del">
          <ac:chgData name="Sanders Wang" userId="089d73b8-785c-4012-b931-81c632b6c9c7" providerId="ADAL" clId="{040EDAAC-E745-4071-9C17-784A6FEC8541}" dt="2021-03-31T11:02:36.941" v="30" actId="478"/>
          <ac:spMkLst>
            <pc:docMk/>
            <pc:sldMk cId="2393877055" sldId="262"/>
            <ac:spMk id="140" creationId="{E35A1E75-214B-4404-860B-15ABD69458B8}"/>
          </ac:spMkLst>
        </pc:spChg>
        <pc:spChg chg="del">
          <ac:chgData name="Sanders Wang" userId="089d73b8-785c-4012-b931-81c632b6c9c7" providerId="ADAL" clId="{040EDAAC-E745-4071-9C17-784A6FEC8541}" dt="2021-03-31T11:02:36.941" v="30" actId="478"/>
          <ac:spMkLst>
            <pc:docMk/>
            <pc:sldMk cId="2393877055" sldId="262"/>
            <ac:spMk id="141" creationId="{89548AA6-8882-4F6B-A877-D014DF3AE704}"/>
          </ac:spMkLst>
        </pc:spChg>
        <pc:spChg chg="add mod">
          <ac:chgData name="Sanders Wang" userId="089d73b8-785c-4012-b931-81c632b6c9c7" providerId="ADAL" clId="{040EDAAC-E745-4071-9C17-784A6FEC8541}" dt="2021-03-31T15:08:04.470" v="2507" actId="1076"/>
          <ac:spMkLst>
            <pc:docMk/>
            <pc:sldMk cId="2393877055" sldId="262"/>
            <ac:spMk id="143" creationId="{4117987B-A39A-4AC3-AE65-BF107CD2C73C}"/>
          </ac:spMkLst>
        </pc:spChg>
        <pc:spChg chg="add mod">
          <ac:chgData name="Sanders Wang" userId="089d73b8-785c-4012-b931-81c632b6c9c7" providerId="ADAL" clId="{040EDAAC-E745-4071-9C17-784A6FEC8541}" dt="2021-03-31T15:08:04.470" v="2507" actId="1076"/>
          <ac:spMkLst>
            <pc:docMk/>
            <pc:sldMk cId="2393877055" sldId="262"/>
            <ac:spMk id="145" creationId="{B32C09CF-5D10-4E9E-ABD7-AB939EFDD5CB}"/>
          </ac:spMkLst>
        </pc:spChg>
        <pc:grpChg chg="del">
          <ac:chgData name="Sanders Wang" userId="089d73b8-785c-4012-b931-81c632b6c9c7" providerId="ADAL" clId="{040EDAAC-E745-4071-9C17-784A6FEC8541}" dt="2021-03-31T11:02:36.941" v="30" actId="478"/>
          <ac:grpSpMkLst>
            <pc:docMk/>
            <pc:sldMk cId="2393877055" sldId="262"/>
            <ac:grpSpMk id="36" creationId="{263503B1-D98A-4070-BFCC-323E4344F374}"/>
          </ac:grpSpMkLst>
        </pc:grpChg>
        <pc:grpChg chg="del">
          <ac:chgData name="Sanders Wang" userId="089d73b8-785c-4012-b931-81c632b6c9c7" providerId="ADAL" clId="{040EDAAC-E745-4071-9C17-784A6FEC8541}" dt="2021-03-31T11:02:36.941" v="30" actId="478"/>
          <ac:grpSpMkLst>
            <pc:docMk/>
            <pc:sldMk cId="2393877055" sldId="262"/>
            <ac:grpSpMk id="43" creationId="{7E459F38-CEEE-4724-BB6B-2E8B102C5043}"/>
          </ac:grpSpMkLst>
        </pc:grpChg>
        <pc:picChg chg="del">
          <ac:chgData name="Sanders Wang" userId="089d73b8-785c-4012-b931-81c632b6c9c7" providerId="ADAL" clId="{040EDAAC-E745-4071-9C17-784A6FEC8541}" dt="2021-03-31T11:02:36.941" v="30" actId="478"/>
          <ac:picMkLst>
            <pc:docMk/>
            <pc:sldMk cId="2393877055" sldId="262"/>
            <ac:picMk id="8" creationId="{2A8059F9-B59B-4D85-81D0-8BE5F934002E}"/>
          </ac:picMkLst>
        </pc:picChg>
        <pc:picChg chg="add del mod">
          <ac:chgData name="Sanders Wang" userId="089d73b8-785c-4012-b931-81c632b6c9c7" providerId="ADAL" clId="{040EDAAC-E745-4071-9C17-784A6FEC8541}" dt="2021-03-31T15:06:45.908" v="2498" actId="478"/>
          <ac:picMkLst>
            <pc:docMk/>
            <pc:sldMk cId="2393877055" sldId="262"/>
            <ac:picMk id="21" creationId="{6BB402FD-F935-4C37-B19A-0AD693B757E3}"/>
          </ac:picMkLst>
        </pc:picChg>
        <pc:picChg chg="del">
          <ac:chgData name="Sanders Wang" userId="089d73b8-785c-4012-b931-81c632b6c9c7" providerId="ADAL" clId="{040EDAAC-E745-4071-9C17-784A6FEC8541}" dt="2021-03-31T11:02:36.941" v="30" actId="478"/>
          <ac:picMkLst>
            <pc:docMk/>
            <pc:sldMk cId="2393877055" sldId="262"/>
            <ac:picMk id="22" creationId="{57FC183C-3451-437E-AFD6-325BDF2CB257}"/>
          </ac:picMkLst>
        </pc:picChg>
        <pc:picChg chg="del">
          <ac:chgData name="Sanders Wang" userId="089d73b8-785c-4012-b931-81c632b6c9c7" providerId="ADAL" clId="{040EDAAC-E745-4071-9C17-784A6FEC8541}" dt="2021-03-31T11:02:36.941" v="30" actId="478"/>
          <ac:picMkLst>
            <pc:docMk/>
            <pc:sldMk cId="2393877055" sldId="262"/>
            <ac:picMk id="28" creationId="{A468C71A-CACF-4F39-8BC8-9DF2585697DB}"/>
          </ac:picMkLst>
        </pc:picChg>
        <pc:picChg chg="del">
          <ac:chgData name="Sanders Wang" userId="089d73b8-785c-4012-b931-81c632b6c9c7" providerId="ADAL" clId="{040EDAAC-E745-4071-9C17-784A6FEC8541}" dt="2021-03-31T11:02:41.296" v="31" actId="478"/>
          <ac:picMkLst>
            <pc:docMk/>
            <pc:sldMk cId="2393877055" sldId="262"/>
            <ac:picMk id="32" creationId="{BDCAA298-4648-4025-8361-D6E70E600C7E}"/>
          </ac:picMkLst>
        </pc:picChg>
        <pc:picChg chg="del">
          <ac:chgData name="Sanders Wang" userId="089d73b8-785c-4012-b931-81c632b6c9c7" providerId="ADAL" clId="{040EDAAC-E745-4071-9C17-784A6FEC8541}" dt="2021-03-31T11:02:36.941" v="30" actId="478"/>
          <ac:picMkLst>
            <pc:docMk/>
            <pc:sldMk cId="2393877055" sldId="262"/>
            <ac:picMk id="34" creationId="{A467C330-BA23-401D-8BC3-607A663CFDE3}"/>
          </ac:picMkLst>
        </pc:picChg>
        <pc:picChg chg="del">
          <ac:chgData name="Sanders Wang" userId="089d73b8-785c-4012-b931-81c632b6c9c7" providerId="ADAL" clId="{040EDAAC-E745-4071-9C17-784A6FEC8541}" dt="2021-03-31T11:02:36.941" v="30" actId="478"/>
          <ac:picMkLst>
            <pc:docMk/>
            <pc:sldMk cId="2393877055" sldId="262"/>
            <ac:picMk id="39" creationId="{045D313F-7209-4C86-93D3-EA355B767EDC}"/>
          </ac:picMkLst>
        </pc:picChg>
        <pc:picChg chg="del">
          <ac:chgData name="Sanders Wang" userId="089d73b8-785c-4012-b931-81c632b6c9c7" providerId="ADAL" clId="{040EDAAC-E745-4071-9C17-784A6FEC8541}" dt="2021-03-31T11:02:36.941" v="30" actId="478"/>
          <ac:picMkLst>
            <pc:docMk/>
            <pc:sldMk cId="2393877055" sldId="262"/>
            <ac:picMk id="45" creationId="{AC5A8BD8-5463-4AEF-96C9-3514D71BEE9C}"/>
          </ac:picMkLst>
        </pc:picChg>
        <pc:picChg chg="del">
          <ac:chgData name="Sanders Wang" userId="089d73b8-785c-4012-b931-81c632b6c9c7" providerId="ADAL" clId="{040EDAAC-E745-4071-9C17-784A6FEC8541}" dt="2021-03-31T11:02:36.941" v="30" actId="478"/>
          <ac:picMkLst>
            <pc:docMk/>
            <pc:sldMk cId="2393877055" sldId="262"/>
            <ac:picMk id="46" creationId="{6E227231-C679-40D4-948D-182F6CED4328}"/>
          </ac:picMkLst>
        </pc:picChg>
        <pc:picChg chg="del">
          <ac:chgData name="Sanders Wang" userId="089d73b8-785c-4012-b931-81c632b6c9c7" providerId="ADAL" clId="{040EDAAC-E745-4071-9C17-784A6FEC8541}" dt="2021-03-31T11:02:36.941" v="30" actId="478"/>
          <ac:picMkLst>
            <pc:docMk/>
            <pc:sldMk cId="2393877055" sldId="262"/>
            <ac:picMk id="48" creationId="{F27B78FB-3D71-40F5-B632-D16BCF6777D8}"/>
          </ac:picMkLst>
        </pc:picChg>
        <pc:picChg chg="del">
          <ac:chgData name="Sanders Wang" userId="089d73b8-785c-4012-b931-81c632b6c9c7" providerId="ADAL" clId="{040EDAAC-E745-4071-9C17-784A6FEC8541}" dt="2021-03-31T11:02:36.941" v="30" actId="478"/>
          <ac:picMkLst>
            <pc:docMk/>
            <pc:sldMk cId="2393877055" sldId="262"/>
            <ac:picMk id="63" creationId="{8F8DDA8B-E372-4804-B3B2-9FFA0F2ADD27}"/>
          </ac:picMkLst>
        </pc:picChg>
        <pc:picChg chg="del">
          <ac:chgData name="Sanders Wang" userId="089d73b8-785c-4012-b931-81c632b6c9c7" providerId="ADAL" clId="{040EDAAC-E745-4071-9C17-784A6FEC8541}" dt="2021-03-31T11:02:36.941" v="30" actId="478"/>
          <ac:picMkLst>
            <pc:docMk/>
            <pc:sldMk cId="2393877055" sldId="262"/>
            <ac:picMk id="65" creationId="{5EC253EB-7D49-443E-AB25-7EF50D132751}"/>
          </ac:picMkLst>
        </pc:picChg>
        <pc:picChg chg="del">
          <ac:chgData name="Sanders Wang" userId="089d73b8-785c-4012-b931-81c632b6c9c7" providerId="ADAL" clId="{040EDAAC-E745-4071-9C17-784A6FEC8541}" dt="2021-03-31T11:02:36.941" v="30" actId="478"/>
          <ac:picMkLst>
            <pc:docMk/>
            <pc:sldMk cId="2393877055" sldId="262"/>
            <ac:picMk id="69" creationId="{89A0027D-2251-40DE-BED8-E1A4953F2D49}"/>
          </ac:picMkLst>
        </pc:picChg>
        <pc:picChg chg="del">
          <ac:chgData name="Sanders Wang" userId="089d73b8-785c-4012-b931-81c632b6c9c7" providerId="ADAL" clId="{040EDAAC-E745-4071-9C17-784A6FEC8541}" dt="2021-03-31T11:02:36.941" v="30" actId="478"/>
          <ac:picMkLst>
            <pc:docMk/>
            <pc:sldMk cId="2393877055" sldId="262"/>
            <ac:picMk id="70" creationId="{5F9C0C34-822F-4A25-B4CA-F23E025BBC52}"/>
          </ac:picMkLst>
        </pc:picChg>
        <pc:picChg chg="del">
          <ac:chgData name="Sanders Wang" userId="089d73b8-785c-4012-b931-81c632b6c9c7" providerId="ADAL" clId="{040EDAAC-E745-4071-9C17-784A6FEC8541}" dt="2021-03-31T11:02:36.941" v="30" actId="478"/>
          <ac:picMkLst>
            <pc:docMk/>
            <pc:sldMk cId="2393877055" sldId="262"/>
            <ac:picMk id="72" creationId="{4E3CEE52-37D5-4A86-9EA8-685CC9F60F7F}"/>
          </ac:picMkLst>
        </pc:picChg>
        <pc:picChg chg="del">
          <ac:chgData name="Sanders Wang" userId="089d73b8-785c-4012-b931-81c632b6c9c7" providerId="ADAL" clId="{040EDAAC-E745-4071-9C17-784A6FEC8541}" dt="2021-03-31T11:02:36.941" v="30" actId="478"/>
          <ac:picMkLst>
            <pc:docMk/>
            <pc:sldMk cId="2393877055" sldId="262"/>
            <ac:picMk id="73" creationId="{B02E42BB-F58F-4933-8D9F-9C0554B061E0}"/>
          </ac:picMkLst>
        </pc:picChg>
        <pc:picChg chg="del">
          <ac:chgData name="Sanders Wang" userId="089d73b8-785c-4012-b931-81c632b6c9c7" providerId="ADAL" clId="{040EDAAC-E745-4071-9C17-784A6FEC8541}" dt="2021-03-31T11:02:36.941" v="30" actId="478"/>
          <ac:picMkLst>
            <pc:docMk/>
            <pc:sldMk cId="2393877055" sldId="262"/>
            <ac:picMk id="74" creationId="{60C96EF9-7DDB-4C40-ADDD-F96130C44013}"/>
          </ac:picMkLst>
        </pc:picChg>
        <pc:picChg chg="del">
          <ac:chgData name="Sanders Wang" userId="089d73b8-785c-4012-b931-81c632b6c9c7" providerId="ADAL" clId="{040EDAAC-E745-4071-9C17-784A6FEC8541}" dt="2021-03-31T11:02:36.941" v="30" actId="478"/>
          <ac:picMkLst>
            <pc:docMk/>
            <pc:sldMk cId="2393877055" sldId="262"/>
            <ac:picMk id="77" creationId="{D120BA69-DC6E-4E47-AD34-C44FC563A958}"/>
          </ac:picMkLst>
        </pc:picChg>
        <pc:picChg chg="del">
          <ac:chgData name="Sanders Wang" userId="089d73b8-785c-4012-b931-81c632b6c9c7" providerId="ADAL" clId="{040EDAAC-E745-4071-9C17-784A6FEC8541}" dt="2021-03-31T11:02:36.941" v="30" actId="478"/>
          <ac:picMkLst>
            <pc:docMk/>
            <pc:sldMk cId="2393877055" sldId="262"/>
            <ac:picMk id="82" creationId="{B6F45217-E5B6-4084-A1D2-258968826E98}"/>
          </ac:picMkLst>
        </pc:picChg>
        <pc:picChg chg="del">
          <ac:chgData name="Sanders Wang" userId="089d73b8-785c-4012-b931-81c632b6c9c7" providerId="ADAL" clId="{040EDAAC-E745-4071-9C17-784A6FEC8541}" dt="2021-03-31T11:02:36.941" v="30" actId="478"/>
          <ac:picMkLst>
            <pc:docMk/>
            <pc:sldMk cId="2393877055" sldId="262"/>
            <ac:picMk id="83" creationId="{75513874-6782-4A16-82CD-0171AE7B8BC6}"/>
          </ac:picMkLst>
        </pc:picChg>
        <pc:picChg chg="del">
          <ac:chgData name="Sanders Wang" userId="089d73b8-785c-4012-b931-81c632b6c9c7" providerId="ADAL" clId="{040EDAAC-E745-4071-9C17-784A6FEC8541}" dt="2021-03-31T11:02:36.941" v="30" actId="478"/>
          <ac:picMkLst>
            <pc:docMk/>
            <pc:sldMk cId="2393877055" sldId="262"/>
            <ac:picMk id="86" creationId="{FCC5C23E-B49A-49A0-90E6-E1E4E7ADA776}"/>
          </ac:picMkLst>
        </pc:picChg>
        <pc:picChg chg="del">
          <ac:chgData name="Sanders Wang" userId="089d73b8-785c-4012-b931-81c632b6c9c7" providerId="ADAL" clId="{040EDAAC-E745-4071-9C17-784A6FEC8541}" dt="2021-03-31T11:02:36.941" v="30" actId="478"/>
          <ac:picMkLst>
            <pc:docMk/>
            <pc:sldMk cId="2393877055" sldId="262"/>
            <ac:picMk id="94" creationId="{BFCE193E-94B0-47A1-AA35-5B7563167B54}"/>
          </ac:picMkLst>
        </pc:picChg>
        <pc:picChg chg="mod">
          <ac:chgData name="Sanders Wang" userId="089d73b8-785c-4012-b931-81c632b6c9c7" providerId="ADAL" clId="{040EDAAC-E745-4071-9C17-784A6FEC8541}" dt="2021-03-31T15:07:36.436" v="2504" actId="1076"/>
          <ac:picMkLst>
            <pc:docMk/>
            <pc:sldMk cId="2393877055" sldId="262"/>
            <ac:picMk id="111" creationId="{41B3AF7F-73AC-4984-963A-4A1B4241DB41}"/>
          </ac:picMkLst>
        </pc:picChg>
        <pc:picChg chg="del">
          <ac:chgData name="Sanders Wang" userId="089d73b8-785c-4012-b931-81c632b6c9c7" providerId="ADAL" clId="{040EDAAC-E745-4071-9C17-784A6FEC8541}" dt="2021-03-31T11:02:36.941" v="30" actId="478"/>
          <ac:picMkLst>
            <pc:docMk/>
            <pc:sldMk cId="2393877055" sldId="262"/>
            <ac:picMk id="121" creationId="{4179B7C1-0EA8-4BE4-A9CB-5EC459C720FD}"/>
          </ac:picMkLst>
        </pc:picChg>
        <pc:picChg chg="add mod">
          <ac:chgData name="Sanders Wang" userId="089d73b8-785c-4012-b931-81c632b6c9c7" providerId="ADAL" clId="{040EDAAC-E745-4071-9C17-784A6FEC8541}" dt="2021-03-31T15:08:04.470" v="2507" actId="1076"/>
          <ac:picMkLst>
            <pc:docMk/>
            <pc:sldMk cId="2393877055" sldId="262"/>
            <ac:picMk id="134" creationId="{8D9CF0AE-71DA-4EAC-82A3-2BB8EE221A0D}"/>
          </ac:picMkLst>
        </pc:picChg>
        <pc:picChg chg="add mod">
          <ac:chgData name="Sanders Wang" userId="089d73b8-785c-4012-b931-81c632b6c9c7" providerId="ADAL" clId="{040EDAAC-E745-4071-9C17-784A6FEC8541}" dt="2021-03-31T15:08:04.470" v="2507" actId="1076"/>
          <ac:picMkLst>
            <pc:docMk/>
            <pc:sldMk cId="2393877055" sldId="262"/>
            <ac:picMk id="136" creationId="{B56BE254-7CD4-41AD-990A-99A5E03866F0}"/>
          </ac:picMkLst>
        </pc:picChg>
        <pc:picChg chg="add mod">
          <ac:chgData name="Sanders Wang" userId="089d73b8-785c-4012-b931-81c632b6c9c7" providerId="ADAL" clId="{040EDAAC-E745-4071-9C17-784A6FEC8541}" dt="2021-03-31T15:08:04.470" v="2507" actId="1076"/>
          <ac:picMkLst>
            <pc:docMk/>
            <pc:sldMk cId="2393877055" sldId="262"/>
            <ac:picMk id="142" creationId="{770E9BA8-5E8D-4C49-ABE8-ABCAE5B2C485}"/>
          </ac:picMkLst>
        </pc:picChg>
        <pc:picChg chg="add mod">
          <ac:chgData name="Sanders Wang" userId="089d73b8-785c-4012-b931-81c632b6c9c7" providerId="ADAL" clId="{040EDAAC-E745-4071-9C17-784A6FEC8541}" dt="2021-03-31T15:08:04.470" v="2507" actId="1076"/>
          <ac:picMkLst>
            <pc:docMk/>
            <pc:sldMk cId="2393877055" sldId="262"/>
            <ac:picMk id="144" creationId="{8EAE0F89-4BED-4DA7-A826-61612F99509A}"/>
          </ac:picMkLst>
        </pc:picChg>
        <pc:picChg chg="add del mod">
          <ac:chgData name="Sanders Wang" userId="089d73b8-785c-4012-b931-81c632b6c9c7" providerId="ADAL" clId="{040EDAAC-E745-4071-9C17-784A6FEC8541}" dt="2021-03-31T15:06:36.198" v="2496" actId="478"/>
          <ac:picMkLst>
            <pc:docMk/>
            <pc:sldMk cId="2393877055" sldId="262"/>
            <ac:picMk id="1026" creationId="{838B8A1C-7C19-4F2A-B24A-3D19E9256225}"/>
          </ac:picMkLst>
        </pc:picChg>
        <pc:picChg chg="add del mod">
          <ac:chgData name="Sanders Wang" userId="089d73b8-785c-4012-b931-81c632b6c9c7" providerId="ADAL" clId="{040EDAAC-E745-4071-9C17-784A6FEC8541}" dt="2021-03-31T15:06:40.547" v="2497" actId="478"/>
          <ac:picMkLst>
            <pc:docMk/>
            <pc:sldMk cId="2393877055" sldId="262"/>
            <ac:picMk id="1028" creationId="{73CB038A-0665-4A9C-8AF8-AE5B12F03A47}"/>
          </ac:picMkLst>
        </pc:picChg>
        <pc:picChg chg="add del mod">
          <ac:chgData name="Sanders Wang" userId="089d73b8-785c-4012-b931-81c632b6c9c7" providerId="ADAL" clId="{040EDAAC-E745-4071-9C17-784A6FEC8541}" dt="2021-03-31T15:06:40.547" v="2497" actId="478"/>
          <ac:picMkLst>
            <pc:docMk/>
            <pc:sldMk cId="2393877055" sldId="262"/>
            <ac:picMk id="1030" creationId="{111C3B90-5999-4782-AF30-79A2D6859C68}"/>
          </ac:picMkLst>
        </pc:picChg>
        <pc:picChg chg="add mod">
          <ac:chgData name="Sanders Wang" userId="089d73b8-785c-4012-b931-81c632b6c9c7" providerId="ADAL" clId="{040EDAAC-E745-4071-9C17-784A6FEC8541}" dt="2021-03-31T15:07:03.713" v="2500" actId="1076"/>
          <ac:picMkLst>
            <pc:docMk/>
            <pc:sldMk cId="2393877055" sldId="262"/>
            <ac:picMk id="1032" creationId="{47CB20AA-BA5A-497A-B52A-D8890B79F58B}"/>
          </ac:picMkLst>
        </pc:picChg>
        <pc:picChg chg="add mod">
          <ac:chgData name="Sanders Wang" userId="089d73b8-785c-4012-b931-81c632b6c9c7" providerId="ADAL" clId="{040EDAAC-E745-4071-9C17-784A6FEC8541}" dt="2021-03-31T15:07:03.713" v="2500" actId="1076"/>
          <ac:picMkLst>
            <pc:docMk/>
            <pc:sldMk cId="2393877055" sldId="262"/>
            <ac:picMk id="1034" creationId="{2E6F1D49-DE9F-428A-B910-4E035F0EDAAD}"/>
          </ac:picMkLst>
        </pc:picChg>
        <pc:picChg chg="add mod">
          <ac:chgData name="Sanders Wang" userId="089d73b8-785c-4012-b931-81c632b6c9c7" providerId="ADAL" clId="{040EDAAC-E745-4071-9C17-784A6FEC8541}" dt="2021-03-31T15:07:03.713" v="2500" actId="1076"/>
          <ac:picMkLst>
            <pc:docMk/>
            <pc:sldMk cId="2393877055" sldId="262"/>
            <ac:picMk id="1036" creationId="{EB774666-F69D-4BEA-8916-0C64734670EC}"/>
          </ac:picMkLst>
        </pc:picChg>
        <pc:picChg chg="add del">
          <ac:chgData name="Sanders Wang" userId="089d73b8-785c-4012-b931-81c632b6c9c7" providerId="ADAL" clId="{040EDAAC-E745-4071-9C17-784A6FEC8541}" dt="2021-03-31T11:34:04.103" v="385"/>
          <ac:picMkLst>
            <pc:docMk/>
            <pc:sldMk cId="2393877055" sldId="262"/>
            <ac:picMk id="1038" creationId="{EF4E6C1C-8A90-4349-8B77-88E7C4894D6B}"/>
          </ac:picMkLst>
        </pc:picChg>
        <pc:cxnChg chg="del">
          <ac:chgData name="Sanders Wang" userId="089d73b8-785c-4012-b931-81c632b6c9c7" providerId="ADAL" clId="{040EDAAC-E745-4071-9C17-784A6FEC8541}" dt="2021-03-31T11:02:36.941" v="30" actId="478"/>
          <ac:cxnSpMkLst>
            <pc:docMk/>
            <pc:sldMk cId="2393877055" sldId="262"/>
            <ac:cxnSpMk id="50" creationId="{9601D18C-A902-4AA7-B2BF-810AA63E6511}"/>
          </ac:cxnSpMkLst>
        </pc:cxnChg>
        <pc:cxnChg chg="del">
          <ac:chgData name="Sanders Wang" userId="089d73b8-785c-4012-b931-81c632b6c9c7" providerId="ADAL" clId="{040EDAAC-E745-4071-9C17-784A6FEC8541}" dt="2021-03-31T11:02:36.941" v="30" actId="478"/>
          <ac:cxnSpMkLst>
            <pc:docMk/>
            <pc:sldMk cId="2393877055" sldId="262"/>
            <ac:cxnSpMk id="53" creationId="{DE2DFD30-7C3A-4404-A88E-173CDD3464B9}"/>
          </ac:cxnSpMkLst>
        </pc:cxnChg>
        <pc:cxnChg chg="del">
          <ac:chgData name="Sanders Wang" userId="089d73b8-785c-4012-b931-81c632b6c9c7" providerId="ADAL" clId="{040EDAAC-E745-4071-9C17-784A6FEC8541}" dt="2021-03-31T11:02:36.941" v="30" actId="478"/>
          <ac:cxnSpMkLst>
            <pc:docMk/>
            <pc:sldMk cId="2393877055" sldId="262"/>
            <ac:cxnSpMk id="55" creationId="{B41037C6-B906-427C-8043-6C30CF39D619}"/>
          </ac:cxnSpMkLst>
        </pc:cxnChg>
        <pc:cxnChg chg="del">
          <ac:chgData name="Sanders Wang" userId="089d73b8-785c-4012-b931-81c632b6c9c7" providerId="ADAL" clId="{040EDAAC-E745-4071-9C17-784A6FEC8541}" dt="2021-03-31T11:02:36.941" v="30" actId="478"/>
          <ac:cxnSpMkLst>
            <pc:docMk/>
            <pc:sldMk cId="2393877055" sldId="262"/>
            <ac:cxnSpMk id="57" creationId="{5DC18291-7211-44FE-B258-4ABEC80AA0F0}"/>
          </ac:cxnSpMkLst>
        </pc:cxnChg>
        <pc:cxnChg chg="del">
          <ac:chgData name="Sanders Wang" userId="089d73b8-785c-4012-b931-81c632b6c9c7" providerId="ADAL" clId="{040EDAAC-E745-4071-9C17-784A6FEC8541}" dt="2021-03-31T11:02:36.941" v="30" actId="478"/>
          <ac:cxnSpMkLst>
            <pc:docMk/>
            <pc:sldMk cId="2393877055" sldId="262"/>
            <ac:cxnSpMk id="58" creationId="{8E50CD46-E1DF-4A15-B1E7-83BDA4D5FD5E}"/>
          </ac:cxnSpMkLst>
        </pc:cxnChg>
        <pc:cxnChg chg="del mod">
          <ac:chgData name="Sanders Wang" userId="089d73b8-785c-4012-b931-81c632b6c9c7" providerId="ADAL" clId="{040EDAAC-E745-4071-9C17-784A6FEC8541}" dt="2021-03-31T11:02:36.941" v="30" actId="478"/>
          <ac:cxnSpMkLst>
            <pc:docMk/>
            <pc:sldMk cId="2393877055" sldId="262"/>
            <ac:cxnSpMk id="75" creationId="{CEE91C90-7114-4E14-BA6F-E87A75750D8B}"/>
          </ac:cxnSpMkLst>
        </pc:cxnChg>
        <pc:cxnChg chg="del mod">
          <ac:chgData name="Sanders Wang" userId="089d73b8-785c-4012-b931-81c632b6c9c7" providerId="ADAL" clId="{040EDAAC-E745-4071-9C17-784A6FEC8541}" dt="2021-03-31T11:02:36.941" v="30" actId="478"/>
          <ac:cxnSpMkLst>
            <pc:docMk/>
            <pc:sldMk cId="2393877055" sldId="262"/>
            <ac:cxnSpMk id="76" creationId="{C9EE9128-171D-4A87-A2FD-55A7C615E1A0}"/>
          </ac:cxnSpMkLst>
        </pc:cxnChg>
        <pc:cxnChg chg="del mod">
          <ac:chgData name="Sanders Wang" userId="089d73b8-785c-4012-b931-81c632b6c9c7" providerId="ADAL" clId="{040EDAAC-E745-4071-9C17-784A6FEC8541}" dt="2021-03-31T11:02:36.941" v="30" actId="478"/>
          <ac:cxnSpMkLst>
            <pc:docMk/>
            <pc:sldMk cId="2393877055" sldId="262"/>
            <ac:cxnSpMk id="79" creationId="{DD82A52A-124A-47F7-B015-F35C1AAE42A1}"/>
          </ac:cxnSpMkLst>
        </pc:cxnChg>
        <pc:cxnChg chg="del mod">
          <ac:chgData name="Sanders Wang" userId="089d73b8-785c-4012-b931-81c632b6c9c7" providerId="ADAL" clId="{040EDAAC-E745-4071-9C17-784A6FEC8541}" dt="2021-03-31T11:02:36.941" v="30" actId="478"/>
          <ac:cxnSpMkLst>
            <pc:docMk/>
            <pc:sldMk cId="2393877055" sldId="262"/>
            <ac:cxnSpMk id="85" creationId="{F6CDA63D-0456-43FF-8BF4-BB3E003B49F7}"/>
          </ac:cxnSpMkLst>
        </pc:cxnChg>
        <pc:cxnChg chg="del">
          <ac:chgData name="Sanders Wang" userId="089d73b8-785c-4012-b931-81c632b6c9c7" providerId="ADAL" clId="{040EDAAC-E745-4071-9C17-784A6FEC8541}" dt="2021-03-31T11:02:36.941" v="30" actId="478"/>
          <ac:cxnSpMkLst>
            <pc:docMk/>
            <pc:sldMk cId="2393877055" sldId="262"/>
            <ac:cxnSpMk id="100" creationId="{1C1BF850-F971-4346-984F-A2802317677E}"/>
          </ac:cxnSpMkLst>
        </pc:cxnChg>
        <pc:cxnChg chg="del mod">
          <ac:chgData name="Sanders Wang" userId="089d73b8-785c-4012-b931-81c632b6c9c7" providerId="ADAL" clId="{040EDAAC-E745-4071-9C17-784A6FEC8541}" dt="2021-03-31T11:02:36.941" v="30" actId="478"/>
          <ac:cxnSpMkLst>
            <pc:docMk/>
            <pc:sldMk cId="2393877055" sldId="262"/>
            <ac:cxnSpMk id="110" creationId="{9E02ECF9-AAC0-4412-8022-2AA272D4AD58}"/>
          </ac:cxnSpMkLst>
        </pc:cxnChg>
        <pc:cxnChg chg="del mod">
          <ac:chgData name="Sanders Wang" userId="089d73b8-785c-4012-b931-81c632b6c9c7" providerId="ADAL" clId="{040EDAAC-E745-4071-9C17-784A6FEC8541}" dt="2021-03-31T11:02:36.941" v="30" actId="478"/>
          <ac:cxnSpMkLst>
            <pc:docMk/>
            <pc:sldMk cId="2393877055" sldId="262"/>
            <ac:cxnSpMk id="112" creationId="{79E4949C-ECA3-4A08-8E88-9AEFC8A7F863}"/>
          </ac:cxnSpMkLst>
        </pc:cxnChg>
        <pc:cxnChg chg="add del mod">
          <ac:chgData name="Sanders Wang" userId="089d73b8-785c-4012-b931-81c632b6c9c7" providerId="ADAL" clId="{040EDAAC-E745-4071-9C17-784A6FEC8541}" dt="2021-03-31T15:06:48.033" v="2499" actId="478"/>
          <ac:cxnSpMkLst>
            <pc:docMk/>
            <pc:sldMk cId="2393877055" sldId="262"/>
            <ac:cxnSpMk id="114" creationId="{5B85C430-02DE-4D56-AABA-42976866671B}"/>
          </ac:cxnSpMkLst>
        </pc:cxnChg>
        <pc:cxnChg chg="del mod">
          <ac:chgData name="Sanders Wang" userId="089d73b8-785c-4012-b931-81c632b6c9c7" providerId="ADAL" clId="{040EDAAC-E745-4071-9C17-784A6FEC8541}" dt="2021-03-31T11:02:36.941" v="30" actId="478"/>
          <ac:cxnSpMkLst>
            <pc:docMk/>
            <pc:sldMk cId="2393877055" sldId="262"/>
            <ac:cxnSpMk id="115" creationId="{9B049884-BDE1-4196-BF9D-F86530BC5390}"/>
          </ac:cxnSpMkLst>
        </pc:cxnChg>
        <pc:cxnChg chg="add mod">
          <ac:chgData name="Sanders Wang" userId="089d73b8-785c-4012-b931-81c632b6c9c7" providerId="ADAL" clId="{040EDAAC-E745-4071-9C17-784A6FEC8541}" dt="2021-03-31T15:07:23.601" v="2502" actId="1076"/>
          <ac:cxnSpMkLst>
            <pc:docMk/>
            <pc:sldMk cId="2393877055" sldId="262"/>
            <ac:cxnSpMk id="122" creationId="{83ACC143-5DFD-43F2-B546-91109720776A}"/>
          </ac:cxnSpMkLst>
        </pc:cxnChg>
        <pc:cxnChg chg="del mod">
          <ac:chgData name="Sanders Wang" userId="089d73b8-785c-4012-b931-81c632b6c9c7" providerId="ADAL" clId="{040EDAAC-E745-4071-9C17-784A6FEC8541}" dt="2021-03-31T11:02:36.941" v="30" actId="478"/>
          <ac:cxnSpMkLst>
            <pc:docMk/>
            <pc:sldMk cId="2393877055" sldId="262"/>
            <ac:cxnSpMk id="126" creationId="{AED86C59-1F6C-461A-84A1-B732B4532285}"/>
          </ac:cxnSpMkLst>
        </pc:cxnChg>
        <pc:cxnChg chg="add mod">
          <ac:chgData name="Sanders Wang" userId="089d73b8-785c-4012-b931-81c632b6c9c7" providerId="ADAL" clId="{040EDAAC-E745-4071-9C17-784A6FEC8541}" dt="2021-03-31T15:07:06.898" v="2501" actId="1076"/>
          <ac:cxnSpMkLst>
            <pc:docMk/>
            <pc:sldMk cId="2393877055" sldId="262"/>
            <ac:cxnSpMk id="127" creationId="{59CFA49E-8650-4C22-9F9A-C6B25D1E5063}"/>
          </ac:cxnSpMkLst>
        </pc:cxnChg>
        <pc:cxnChg chg="del mod">
          <ac:chgData name="Sanders Wang" userId="089d73b8-785c-4012-b931-81c632b6c9c7" providerId="ADAL" clId="{040EDAAC-E745-4071-9C17-784A6FEC8541}" dt="2021-03-31T11:02:36.941" v="30" actId="478"/>
          <ac:cxnSpMkLst>
            <pc:docMk/>
            <pc:sldMk cId="2393877055" sldId="262"/>
            <ac:cxnSpMk id="129" creationId="{B365BA29-CD7D-44AD-AD4B-5FD7E534FE3F}"/>
          </ac:cxnSpMkLst>
        </pc:cxnChg>
        <pc:cxnChg chg="del mod">
          <ac:chgData name="Sanders Wang" userId="089d73b8-785c-4012-b931-81c632b6c9c7" providerId="ADAL" clId="{040EDAAC-E745-4071-9C17-784A6FEC8541}" dt="2021-03-31T11:02:36.941" v="30" actId="478"/>
          <ac:cxnSpMkLst>
            <pc:docMk/>
            <pc:sldMk cId="2393877055" sldId="262"/>
            <ac:cxnSpMk id="132" creationId="{8D3DED9B-6F5A-48D7-879F-2B49EF4A19CA}"/>
          </ac:cxnSpMkLst>
        </pc:cxnChg>
        <pc:cxnChg chg="del mod">
          <ac:chgData name="Sanders Wang" userId="089d73b8-785c-4012-b931-81c632b6c9c7" providerId="ADAL" clId="{040EDAAC-E745-4071-9C17-784A6FEC8541}" dt="2021-03-31T11:02:36.941" v="30" actId="478"/>
          <ac:cxnSpMkLst>
            <pc:docMk/>
            <pc:sldMk cId="2393877055" sldId="262"/>
            <ac:cxnSpMk id="133" creationId="{C5A539A8-E7A8-4BDF-BDC5-BD5F1E5179EE}"/>
          </ac:cxnSpMkLst>
        </pc:cxnChg>
        <pc:cxnChg chg="add mod">
          <ac:chgData name="Sanders Wang" userId="089d73b8-785c-4012-b931-81c632b6c9c7" providerId="ADAL" clId="{040EDAAC-E745-4071-9C17-784A6FEC8541}" dt="2021-03-31T15:08:16.449" v="2510" actId="14100"/>
          <ac:cxnSpMkLst>
            <pc:docMk/>
            <pc:sldMk cId="2393877055" sldId="262"/>
            <ac:cxnSpMk id="146" creationId="{6C4E562F-4B9F-4D93-9CF0-C5E6D97921DF}"/>
          </ac:cxnSpMkLst>
        </pc:cxnChg>
      </pc:sldChg>
      <pc:sldChg chg="addSp delSp modSp add mod">
        <pc:chgData name="Sanders Wang" userId="089d73b8-785c-4012-b931-81c632b6c9c7" providerId="ADAL" clId="{040EDAAC-E745-4071-9C17-784A6FEC8541}" dt="2021-03-31T12:14:56.063" v="771" actId="1076"/>
        <pc:sldMkLst>
          <pc:docMk/>
          <pc:sldMk cId="711057160" sldId="263"/>
        </pc:sldMkLst>
        <pc:spChg chg="del">
          <ac:chgData name="Sanders Wang" userId="089d73b8-785c-4012-b931-81c632b6c9c7" providerId="ADAL" clId="{040EDAAC-E745-4071-9C17-784A6FEC8541}" dt="2021-03-31T11:38:06.694" v="435" actId="478"/>
          <ac:spMkLst>
            <pc:docMk/>
            <pc:sldMk cId="711057160" sldId="263"/>
            <ac:spMk id="2" creationId="{008B7A6D-4955-4C26-9F0A-EB0645CC1B47}"/>
          </ac:spMkLst>
        </pc:spChg>
        <pc:spChg chg="del">
          <ac:chgData name="Sanders Wang" userId="089d73b8-785c-4012-b931-81c632b6c9c7" providerId="ADAL" clId="{040EDAAC-E745-4071-9C17-784A6FEC8541}" dt="2021-03-31T11:38:06.694" v="435" actId="478"/>
          <ac:spMkLst>
            <pc:docMk/>
            <pc:sldMk cId="711057160" sldId="263"/>
            <ac:spMk id="4" creationId="{6510007D-B7BA-4D1A-B148-36A2FE69931E}"/>
          </ac:spMkLst>
        </pc:spChg>
        <pc:spChg chg="del">
          <ac:chgData name="Sanders Wang" userId="089d73b8-785c-4012-b931-81c632b6c9c7" providerId="ADAL" clId="{040EDAAC-E745-4071-9C17-784A6FEC8541}" dt="2021-03-31T11:38:10.548" v="436" actId="478"/>
          <ac:spMkLst>
            <pc:docMk/>
            <pc:sldMk cId="711057160" sldId="263"/>
            <ac:spMk id="5" creationId="{1AF6F55E-3FAE-43A5-8848-43F8E69401C3}"/>
          </ac:spMkLst>
        </pc:spChg>
        <pc:spChg chg="del">
          <ac:chgData name="Sanders Wang" userId="089d73b8-785c-4012-b931-81c632b6c9c7" providerId="ADAL" clId="{040EDAAC-E745-4071-9C17-784A6FEC8541}" dt="2021-03-31T11:38:14.200" v="437" actId="478"/>
          <ac:spMkLst>
            <pc:docMk/>
            <pc:sldMk cId="711057160" sldId="263"/>
            <ac:spMk id="7" creationId="{BED776B9-82FF-4977-8C7D-7F4E1D49966E}"/>
          </ac:spMkLst>
        </pc:spChg>
        <pc:spChg chg="del mod">
          <ac:chgData name="Sanders Wang" userId="089d73b8-785c-4012-b931-81c632b6c9c7" providerId="ADAL" clId="{040EDAAC-E745-4071-9C17-784A6FEC8541}" dt="2021-03-31T11:40:18.368" v="546" actId="478"/>
          <ac:spMkLst>
            <pc:docMk/>
            <pc:sldMk cId="711057160" sldId="263"/>
            <ac:spMk id="10" creationId="{33CAAD55-F625-495E-9E7A-08B99C398F0A}"/>
          </ac:spMkLst>
        </pc:spChg>
        <pc:spChg chg="del">
          <ac:chgData name="Sanders Wang" userId="089d73b8-785c-4012-b931-81c632b6c9c7" providerId="ADAL" clId="{040EDAAC-E745-4071-9C17-784A6FEC8541}" dt="2021-03-31T11:38:51.481" v="443" actId="478"/>
          <ac:spMkLst>
            <pc:docMk/>
            <pc:sldMk cId="711057160" sldId="263"/>
            <ac:spMk id="13" creationId="{BA0CD1A5-A66A-4AB2-A383-70DB92EEAF93}"/>
          </ac:spMkLst>
        </pc:spChg>
        <pc:spChg chg="del mod">
          <ac:chgData name="Sanders Wang" userId="089d73b8-785c-4012-b931-81c632b6c9c7" providerId="ADAL" clId="{040EDAAC-E745-4071-9C17-784A6FEC8541}" dt="2021-03-31T11:51:01.858" v="611" actId="478"/>
          <ac:spMkLst>
            <pc:docMk/>
            <pc:sldMk cId="711057160" sldId="263"/>
            <ac:spMk id="14" creationId="{E7CC76D4-3DF6-4191-9FA0-8212B9C6F9C1}"/>
          </ac:spMkLst>
        </pc:spChg>
        <pc:spChg chg="del">
          <ac:chgData name="Sanders Wang" userId="089d73b8-785c-4012-b931-81c632b6c9c7" providerId="ADAL" clId="{040EDAAC-E745-4071-9C17-784A6FEC8541}" dt="2021-03-31T11:38:28.978" v="439" actId="478"/>
          <ac:spMkLst>
            <pc:docMk/>
            <pc:sldMk cId="711057160" sldId="263"/>
            <ac:spMk id="15" creationId="{E2F7B04F-C9E8-439B-B694-68E4A353DD57}"/>
          </ac:spMkLst>
        </pc:spChg>
        <pc:spChg chg="add del mod">
          <ac:chgData name="Sanders Wang" userId="089d73b8-785c-4012-b931-81c632b6c9c7" providerId="ADAL" clId="{040EDAAC-E745-4071-9C17-784A6FEC8541}" dt="2021-03-31T11:44:13.248" v="548"/>
          <ac:spMkLst>
            <pc:docMk/>
            <pc:sldMk cId="711057160" sldId="263"/>
            <ac:spMk id="17" creationId="{5D81CF8B-2C7A-432B-A30A-4FCAF2A68726}"/>
          </ac:spMkLst>
        </pc:spChg>
        <pc:spChg chg="del">
          <ac:chgData name="Sanders Wang" userId="089d73b8-785c-4012-b931-81c632b6c9c7" providerId="ADAL" clId="{040EDAAC-E745-4071-9C17-784A6FEC8541}" dt="2021-03-31T11:38:28.978" v="439" actId="478"/>
          <ac:spMkLst>
            <pc:docMk/>
            <pc:sldMk cId="711057160" sldId="263"/>
            <ac:spMk id="18" creationId="{F80B8121-3F63-4C06-AC6C-8E3DCC8946CC}"/>
          </ac:spMkLst>
        </pc:spChg>
        <pc:spChg chg="del">
          <ac:chgData name="Sanders Wang" userId="089d73b8-785c-4012-b931-81c632b6c9c7" providerId="ADAL" clId="{040EDAAC-E745-4071-9C17-784A6FEC8541}" dt="2021-03-31T11:38:28.978" v="439" actId="478"/>
          <ac:spMkLst>
            <pc:docMk/>
            <pc:sldMk cId="711057160" sldId="263"/>
            <ac:spMk id="19" creationId="{F5DFA802-82DD-43E4-AA4C-3AB9A3A28011}"/>
          </ac:spMkLst>
        </pc:spChg>
        <pc:spChg chg="del">
          <ac:chgData name="Sanders Wang" userId="089d73b8-785c-4012-b931-81c632b6c9c7" providerId="ADAL" clId="{040EDAAC-E745-4071-9C17-784A6FEC8541}" dt="2021-03-31T11:38:28.978" v="439" actId="478"/>
          <ac:spMkLst>
            <pc:docMk/>
            <pc:sldMk cId="711057160" sldId="263"/>
            <ac:spMk id="20" creationId="{90A73658-8769-4F72-BE10-9C801ED2C478}"/>
          </ac:spMkLst>
        </pc:spChg>
        <pc:spChg chg="add mod">
          <ac:chgData name="Sanders Wang" userId="089d73b8-785c-4012-b931-81c632b6c9c7" providerId="ADAL" clId="{040EDAAC-E745-4071-9C17-784A6FEC8541}" dt="2021-03-31T11:51:07.983" v="622" actId="1037"/>
          <ac:spMkLst>
            <pc:docMk/>
            <pc:sldMk cId="711057160" sldId="263"/>
            <ac:spMk id="21" creationId="{8092109B-1991-4820-B0A2-AA4830F7EEAB}"/>
          </ac:spMkLst>
        </pc:spChg>
        <pc:spChg chg="del">
          <ac:chgData name="Sanders Wang" userId="089d73b8-785c-4012-b931-81c632b6c9c7" providerId="ADAL" clId="{040EDAAC-E745-4071-9C17-784A6FEC8541}" dt="2021-03-31T11:38:39.644" v="441" actId="478"/>
          <ac:spMkLst>
            <pc:docMk/>
            <pc:sldMk cId="711057160" sldId="263"/>
            <ac:spMk id="23" creationId="{69514696-EB15-4BD2-90DA-8869EC4D5410}"/>
          </ac:spMkLst>
        </pc:spChg>
        <pc:spChg chg="add mod">
          <ac:chgData name="Sanders Wang" userId="089d73b8-785c-4012-b931-81c632b6c9c7" providerId="ADAL" clId="{040EDAAC-E745-4071-9C17-784A6FEC8541}" dt="2021-03-31T11:51:12.995" v="623" actId="1076"/>
          <ac:spMkLst>
            <pc:docMk/>
            <pc:sldMk cId="711057160" sldId="263"/>
            <ac:spMk id="24" creationId="{E303A941-03D9-4C9E-AACF-7DE9B875F3C1}"/>
          </ac:spMkLst>
        </pc:spChg>
        <pc:spChg chg="add mod">
          <ac:chgData name="Sanders Wang" userId="089d73b8-785c-4012-b931-81c632b6c9c7" providerId="ADAL" clId="{040EDAAC-E745-4071-9C17-784A6FEC8541}" dt="2021-03-31T11:52:03.391" v="630" actId="113"/>
          <ac:spMkLst>
            <pc:docMk/>
            <pc:sldMk cId="711057160" sldId="263"/>
            <ac:spMk id="25" creationId="{EBAC5970-04E1-4D55-B059-39A7B60A6DBD}"/>
          </ac:spMkLst>
        </pc:spChg>
        <pc:spChg chg="add del mod">
          <ac:chgData name="Sanders Wang" userId="089d73b8-785c-4012-b931-81c632b6c9c7" providerId="ADAL" clId="{040EDAAC-E745-4071-9C17-784A6FEC8541}" dt="2021-03-31T11:56:38.795" v="632"/>
          <ac:spMkLst>
            <pc:docMk/>
            <pc:sldMk cId="711057160" sldId="263"/>
            <ac:spMk id="26" creationId="{E1A7D9FA-ED62-44C6-8CB5-182038A52C0A}"/>
          </ac:spMkLst>
        </pc:spChg>
        <pc:spChg chg="add mod">
          <ac:chgData name="Sanders Wang" userId="089d73b8-785c-4012-b931-81c632b6c9c7" providerId="ADAL" clId="{040EDAAC-E745-4071-9C17-784A6FEC8541}" dt="2021-03-31T12:09:18.732" v="742" actId="20577"/>
          <ac:spMkLst>
            <pc:docMk/>
            <pc:sldMk cId="711057160" sldId="263"/>
            <ac:spMk id="27" creationId="{61FF91B0-2301-41A1-B815-CF87D1798853}"/>
          </ac:spMkLst>
        </pc:spChg>
        <pc:spChg chg="add mod">
          <ac:chgData name="Sanders Wang" userId="089d73b8-785c-4012-b931-81c632b6c9c7" providerId="ADAL" clId="{040EDAAC-E745-4071-9C17-784A6FEC8541}" dt="2021-03-31T12:13:40.454" v="758" actId="1076"/>
          <ac:spMkLst>
            <pc:docMk/>
            <pc:sldMk cId="711057160" sldId="263"/>
            <ac:spMk id="33" creationId="{633B8B98-1E89-4E9C-B84C-2B12F1BD76C2}"/>
          </ac:spMkLst>
        </pc:spChg>
        <pc:spChg chg="mod">
          <ac:chgData name="Sanders Wang" userId="089d73b8-785c-4012-b931-81c632b6c9c7" providerId="ADAL" clId="{040EDAAC-E745-4071-9C17-784A6FEC8541}" dt="2021-03-31T11:40:09.482" v="545" actId="1038"/>
          <ac:spMkLst>
            <pc:docMk/>
            <pc:sldMk cId="711057160" sldId="263"/>
            <ac:spMk id="40" creationId="{2195612E-9FC8-4795-AAF4-194954670333}"/>
          </ac:spMkLst>
        </pc:spChg>
        <pc:spChg chg="mod">
          <ac:chgData name="Sanders Wang" userId="089d73b8-785c-4012-b931-81c632b6c9c7" providerId="ADAL" clId="{040EDAAC-E745-4071-9C17-784A6FEC8541}" dt="2021-03-31T11:40:09.482" v="545" actId="1038"/>
          <ac:spMkLst>
            <pc:docMk/>
            <pc:sldMk cId="711057160" sldId="263"/>
            <ac:spMk id="41" creationId="{C02AC4E8-71C7-4818-9E79-F58AE069469F}"/>
          </ac:spMkLst>
        </pc:spChg>
        <pc:spChg chg="del">
          <ac:chgData name="Sanders Wang" userId="089d73b8-785c-4012-b931-81c632b6c9c7" providerId="ADAL" clId="{040EDAAC-E745-4071-9C17-784A6FEC8541}" dt="2021-03-31T11:38:34.811" v="440" actId="478"/>
          <ac:spMkLst>
            <pc:docMk/>
            <pc:sldMk cId="711057160" sldId="263"/>
            <ac:spMk id="42" creationId="{1D32F323-47F1-43A5-8458-E0BAE16C48F6}"/>
          </ac:spMkLst>
        </pc:spChg>
        <pc:spChg chg="del">
          <ac:chgData name="Sanders Wang" userId="089d73b8-785c-4012-b931-81c632b6c9c7" providerId="ADAL" clId="{040EDAAC-E745-4071-9C17-784A6FEC8541}" dt="2021-03-31T11:38:34.811" v="440" actId="478"/>
          <ac:spMkLst>
            <pc:docMk/>
            <pc:sldMk cId="711057160" sldId="263"/>
            <ac:spMk id="49" creationId="{9D7CBC53-0F58-4095-BBB8-FC38F9BA18F6}"/>
          </ac:spMkLst>
        </pc:spChg>
        <pc:spChg chg="del">
          <ac:chgData name="Sanders Wang" userId="089d73b8-785c-4012-b931-81c632b6c9c7" providerId="ADAL" clId="{040EDAAC-E745-4071-9C17-784A6FEC8541}" dt="2021-03-31T11:38:39.644" v="441" actId="478"/>
          <ac:spMkLst>
            <pc:docMk/>
            <pc:sldMk cId="711057160" sldId="263"/>
            <ac:spMk id="54" creationId="{93D58230-4B88-4E0F-845F-8EF9D8A7D0FF}"/>
          </ac:spMkLst>
        </pc:spChg>
        <pc:spChg chg="del">
          <ac:chgData name="Sanders Wang" userId="089d73b8-785c-4012-b931-81c632b6c9c7" providerId="ADAL" clId="{040EDAAC-E745-4071-9C17-784A6FEC8541}" dt="2021-03-31T11:38:28.978" v="439" actId="478"/>
          <ac:spMkLst>
            <pc:docMk/>
            <pc:sldMk cId="711057160" sldId="263"/>
            <ac:spMk id="56" creationId="{3DF8D137-663B-4627-B54D-2EF505302DC8}"/>
          </ac:spMkLst>
        </pc:spChg>
        <pc:spChg chg="del">
          <ac:chgData name="Sanders Wang" userId="089d73b8-785c-4012-b931-81c632b6c9c7" providerId="ADAL" clId="{040EDAAC-E745-4071-9C17-784A6FEC8541}" dt="2021-03-31T11:38:28.978" v="439" actId="478"/>
          <ac:spMkLst>
            <pc:docMk/>
            <pc:sldMk cId="711057160" sldId="263"/>
            <ac:spMk id="59" creationId="{EA866BB7-279B-4972-8038-D625BD388AC3}"/>
          </ac:spMkLst>
        </pc:spChg>
        <pc:spChg chg="del">
          <ac:chgData name="Sanders Wang" userId="089d73b8-785c-4012-b931-81c632b6c9c7" providerId="ADAL" clId="{040EDAAC-E745-4071-9C17-784A6FEC8541}" dt="2021-03-31T11:38:28.978" v="439" actId="478"/>
          <ac:spMkLst>
            <pc:docMk/>
            <pc:sldMk cId="711057160" sldId="263"/>
            <ac:spMk id="60" creationId="{1A5DCF72-7B53-4B05-98B2-EED8961A45DB}"/>
          </ac:spMkLst>
        </pc:spChg>
        <pc:spChg chg="del">
          <ac:chgData name="Sanders Wang" userId="089d73b8-785c-4012-b931-81c632b6c9c7" providerId="ADAL" clId="{040EDAAC-E745-4071-9C17-784A6FEC8541}" dt="2021-03-31T11:38:28.978" v="439" actId="478"/>
          <ac:spMkLst>
            <pc:docMk/>
            <pc:sldMk cId="711057160" sldId="263"/>
            <ac:spMk id="61" creationId="{524DC2CC-718D-4AE9-9EB8-3A5CCDFC5B55}"/>
          </ac:spMkLst>
        </pc:spChg>
        <pc:spChg chg="del">
          <ac:chgData name="Sanders Wang" userId="089d73b8-785c-4012-b931-81c632b6c9c7" providerId="ADAL" clId="{040EDAAC-E745-4071-9C17-784A6FEC8541}" dt="2021-03-31T11:38:28.978" v="439" actId="478"/>
          <ac:spMkLst>
            <pc:docMk/>
            <pc:sldMk cId="711057160" sldId="263"/>
            <ac:spMk id="64" creationId="{A29F3165-C0FC-4786-8466-BAF3EE8B5E2E}"/>
          </ac:spMkLst>
        </pc:spChg>
        <pc:spChg chg="del">
          <ac:chgData name="Sanders Wang" userId="089d73b8-785c-4012-b931-81c632b6c9c7" providerId="ADAL" clId="{040EDAAC-E745-4071-9C17-784A6FEC8541}" dt="2021-03-31T11:38:28.978" v="439" actId="478"/>
          <ac:spMkLst>
            <pc:docMk/>
            <pc:sldMk cId="711057160" sldId="263"/>
            <ac:spMk id="66" creationId="{72255499-814D-40CF-B6C6-14CFCF0FA47B}"/>
          </ac:spMkLst>
        </pc:spChg>
        <pc:spChg chg="del">
          <ac:chgData name="Sanders Wang" userId="089d73b8-785c-4012-b931-81c632b6c9c7" providerId="ADAL" clId="{040EDAAC-E745-4071-9C17-784A6FEC8541}" dt="2021-03-31T11:38:28.978" v="439" actId="478"/>
          <ac:spMkLst>
            <pc:docMk/>
            <pc:sldMk cId="711057160" sldId="263"/>
            <ac:spMk id="67" creationId="{C486D69F-72AB-47B8-A8B3-6622FF0D24BA}"/>
          </ac:spMkLst>
        </pc:spChg>
        <pc:spChg chg="del">
          <ac:chgData name="Sanders Wang" userId="089d73b8-785c-4012-b931-81c632b6c9c7" providerId="ADAL" clId="{040EDAAC-E745-4071-9C17-784A6FEC8541}" dt="2021-03-31T11:38:28.978" v="439" actId="478"/>
          <ac:spMkLst>
            <pc:docMk/>
            <pc:sldMk cId="711057160" sldId="263"/>
            <ac:spMk id="71" creationId="{FE5D6E10-5CDB-46C4-A733-64FB9DEC839C}"/>
          </ac:spMkLst>
        </pc:spChg>
        <pc:spChg chg="del">
          <ac:chgData name="Sanders Wang" userId="089d73b8-785c-4012-b931-81c632b6c9c7" providerId="ADAL" clId="{040EDAAC-E745-4071-9C17-784A6FEC8541}" dt="2021-03-31T11:38:28.978" v="439" actId="478"/>
          <ac:spMkLst>
            <pc:docMk/>
            <pc:sldMk cId="711057160" sldId="263"/>
            <ac:spMk id="84" creationId="{2A2CC632-47A5-4308-863F-F0A57CD2AFA5}"/>
          </ac:spMkLst>
        </pc:spChg>
        <pc:spChg chg="del">
          <ac:chgData name="Sanders Wang" userId="089d73b8-785c-4012-b931-81c632b6c9c7" providerId="ADAL" clId="{040EDAAC-E745-4071-9C17-784A6FEC8541}" dt="2021-03-31T11:38:28.978" v="439" actId="478"/>
          <ac:spMkLst>
            <pc:docMk/>
            <pc:sldMk cId="711057160" sldId="263"/>
            <ac:spMk id="88" creationId="{629A8A50-12ED-4DC3-82E5-D5B06D28A70B}"/>
          </ac:spMkLst>
        </pc:spChg>
        <pc:spChg chg="del">
          <ac:chgData name="Sanders Wang" userId="089d73b8-785c-4012-b931-81c632b6c9c7" providerId="ADAL" clId="{040EDAAC-E745-4071-9C17-784A6FEC8541}" dt="2021-03-31T11:38:06.694" v="435" actId="478"/>
          <ac:spMkLst>
            <pc:docMk/>
            <pc:sldMk cId="711057160" sldId="263"/>
            <ac:spMk id="90" creationId="{23762D8D-EBDE-4244-8644-A573B7A089F1}"/>
          </ac:spMkLst>
        </pc:spChg>
        <pc:spChg chg="mod">
          <ac:chgData name="Sanders Wang" userId="089d73b8-785c-4012-b931-81c632b6c9c7" providerId="ADAL" clId="{040EDAAC-E745-4071-9C17-784A6FEC8541}" dt="2021-03-31T11:40:09.482" v="545" actId="1038"/>
          <ac:spMkLst>
            <pc:docMk/>
            <pc:sldMk cId="711057160" sldId="263"/>
            <ac:spMk id="92" creationId="{A729D4D4-182F-4ACE-A8D6-794DFE65A785}"/>
          </ac:spMkLst>
        </pc:spChg>
        <pc:spChg chg="del">
          <ac:chgData name="Sanders Wang" userId="089d73b8-785c-4012-b931-81c632b6c9c7" providerId="ADAL" clId="{040EDAAC-E745-4071-9C17-784A6FEC8541}" dt="2021-03-31T11:38:39.644" v="441" actId="478"/>
          <ac:spMkLst>
            <pc:docMk/>
            <pc:sldMk cId="711057160" sldId="263"/>
            <ac:spMk id="96" creationId="{0F3ADC82-A0AF-44DC-A16A-2478C169E9BC}"/>
          </ac:spMkLst>
        </pc:spChg>
        <pc:spChg chg="del">
          <ac:chgData name="Sanders Wang" userId="089d73b8-785c-4012-b931-81c632b6c9c7" providerId="ADAL" clId="{040EDAAC-E745-4071-9C17-784A6FEC8541}" dt="2021-03-31T11:38:28.978" v="439" actId="478"/>
          <ac:spMkLst>
            <pc:docMk/>
            <pc:sldMk cId="711057160" sldId="263"/>
            <ac:spMk id="103" creationId="{AD2F0D9B-76AF-4C1A-9D2D-1AD603E02B2E}"/>
          </ac:spMkLst>
        </pc:spChg>
        <pc:spChg chg="del">
          <ac:chgData name="Sanders Wang" userId="089d73b8-785c-4012-b931-81c632b6c9c7" providerId="ADAL" clId="{040EDAAC-E745-4071-9C17-784A6FEC8541}" dt="2021-03-31T11:38:28.978" v="439" actId="478"/>
          <ac:spMkLst>
            <pc:docMk/>
            <pc:sldMk cId="711057160" sldId="263"/>
            <ac:spMk id="104" creationId="{D9AD05BE-9651-4F53-9E3D-337905F7C85A}"/>
          </ac:spMkLst>
        </pc:spChg>
        <pc:spChg chg="del">
          <ac:chgData name="Sanders Wang" userId="089d73b8-785c-4012-b931-81c632b6c9c7" providerId="ADAL" clId="{040EDAAC-E745-4071-9C17-784A6FEC8541}" dt="2021-03-31T11:38:28.978" v="439" actId="478"/>
          <ac:spMkLst>
            <pc:docMk/>
            <pc:sldMk cId="711057160" sldId="263"/>
            <ac:spMk id="107" creationId="{7F3DE87C-7DF7-4147-96B6-1A4A5A6D50B3}"/>
          </ac:spMkLst>
        </pc:spChg>
        <pc:spChg chg="del">
          <ac:chgData name="Sanders Wang" userId="089d73b8-785c-4012-b931-81c632b6c9c7" providerId="ADAL" clId="{040EDAAC-E745-4071-9C17-784A6FEC8541}" dt="2021-03-31T11:38:28.978" v="439" actId="478"/>
          <ac:spMkLst>
            <pc:docMk/>
            <pc:sldMk cId="711057160" sldId="263"/>
            <ac:spMk id="108" creationId="{7C0F963F-AE97-4F6D-B807-E00D4491BD5D}"/>
          </ac:spMkLst>
        </pc:spChg>
        <pc:spChg chg="add mod">
          <ac:chgData name="Sanders Wang" userId="089d73b8-785c-4012-b931-81c632b6c9c7" providerId="ADAL" clId="{040EDAAC-E745-4071-9C17-784A6FEC8541}" dt="2021-03-31T12:08:45.946" v="727" actId="1076"/>
          <ac:spMkLst>
            <pc:docMk/>
            <pc:sldMk cId="711057160" sldId="263"/>
            <ac:spMk id="113" creationId="{A8428405-66F5-4F5A-A21E-FC5B490B57F8}"/>
          </ac:spMkLst>
        </pc:spChg>
        <pc:spChg chg="add mod">
          <ac:chgData name="Sanders Wang" userId="089d73b8-785c-4012-b931-81c632b6c9c7" providerId="ADAL" clId="{040EDAAC-E745-4071-9C17-784A6FEC8541}" dt="2021-03-31T12:06:23.329" v="721" actId="1076"/>
          <ac:spMkLst>
            <pc:docMk/>
            <pc:sldMk cId="711057160" sldId="263"/>
            <ac:spMk id="114" creationId="{1638AA4D-A4D3-46EA-8D30-8118169AAE13}"/>
          </ac:spMkLst>
        </pc:spChg>
        <pc:spChg chg="mod">
          <ac:chgData name="Sanders Wang" userId="089d73b8-785c-4012-b931-81c632b6c9c7" providerId="ADAL" clId="{040EDAAC-E745-4071-9C17-784A6FEC8541}" dt="2021-03-31T11:37:58.192" v="434" actId="20577"/>
          <ac:spMkLst>
            <pc:docMk/>
            <pc:sldMk cId="711057160" sldId="263"/>
            <ac:spMk id="131" creationId="{0D75DB33-7E55-4046-8B78-2146272967CA}"/>
          </ac:spMkLst>
        </pc:spChg>
        <pc:spChg chg="del">
          <ac:chgData name="Sanders Wang" userId="089d73b8-785c-4012-b931-81c632b6c9c7" providerId="ADAL" clId="{040EDAAC-E745-4071-9C17-784A6FEC8541}" dt="2021-03-31T11:38:28.978" v="439" actId="478"/>
          <ac:spMkLst>
            <pc:docMk/>
            <pc:sldMk cId="711057160" sldId="263"/>
            <ac:spMk id="138" creationId="{7788E96C-FA60-4CE1-8251-78AF0FDE233E}"/>
          </ac:spMkLst>
        </pc:spChg>
        <pc:spChg chg="del">
          <ac:chgData name="Sanders Wang" userId="089d73b8-785c-4012-b931-81c632b6c9c7" providerId="ADAL" clId="{040EDAAC-E745-4071-9C17-784A6FEC8541}" dt="2021-03-31T11:38:28.978" v="439" actId="478"/>
          <ac:spMkLst>
            <pc:docMk/>
            <pc:sldMk cId="711057160" sldId="263"/>
            <ac:spMk id="139" creationId="{6EBC3684-1779-4B50-A0CC-3C32FA22577D}"/>
          </ac:spMkLst>
        </pc:spChg>
        <pc:spChg chg="del">
          <ac:chgData name="Sanders Wang" userId="089d73b8-785c-4012-b931-81c632b6c9c7" providerId="ADAL" clId="{040EDAAC-E745-4071-9C17-784A6FEC8541}" dt="2021-03-31T11:38:28.978" v="439" actId="478"/>
          <ac:spMkLst>
            <pc:docMk/>
            <pc:sldMk cId="711057160" sldId="263"/>
            <ac:spMk id="140" creationId="{E35A1E75-214B-4404-860B-15ABD69458B8}"/>
          </ac:spMkLst>
        </pc:spChg>
        <pc:spChg chg="del">
          <ac:chgData name="Sanders Wang" userId="089d73b8-785c-4012-b931-81c632b6c9c7" providerId="ADAL" clId="{040EDAAC-E745-4071-9C17-784A6FEC8541}" dt="2021-03-31T11:38:28.978" v="439" actId="478"/>
          <ac:spMkLst>
            <pc:docMk/>
            <pc:sldMk cId="711057160" sldId="263"/>
            <ac:spMk id="141" creationId="{89548AA6-8882-4F6B-A877-D014DF3AE704}"/>
          </ac:spMkLst>
        </pc:spChg>
        <pc:grpChg chg="del">
          <ac:chgData name="Sanders Wang" userId="089d73b8-785c-4012-b931-81c632b6c9c7" providerId="ADAL" clId="{040EDAAC-E745-4071-9C17-784A6FEC8541}" dt="2021-03-31T11:38:28.978" v="439" actId="478"/>
          <ac:grpSpMkLst>
            <pc:docMk/>
            <pc:sldMk cId="711057160" sldId="263"/>
            <ac:grpSpMk id="36" creationId="{263503B1-D98A-4070-BFCC-323E4344F374}"/>
          </ac:grpSpMkLst>
        </pc:grpChg>
        <pc:grpChg chg="del">
          <ac:chgData name="Sanders Wang" userId="089d73b8-785c-4012-b931-81c632b6c9c7" providerId="ADAL" clId="{040EDAAC-E745-4071-9C17-784A6FEC8541}" dt="2021-03-31T11:38:28.978" v="439" actId="478"/>
          <ac:grpSpMkLst>
            <pc:docMk/>
            <pc:sldMk cId="711057160" sldId="263"/>
            <ac:grpSpMk id="43" creationId="{7E459F38-CEEE-4724-BB6B-2E8B102C5043}"/>
          </ac:grpSpMkLst>
        </pc:grpChg>
        <pc:grpChg chg="add mod">
          <ac:chgData name="Sanders Wang" userId="089d73b8-785c-4012-b931-81c632b6c9c7" providerId="ADAL" clId="{040EDAAC-E745-4071-9C17-784A6FEC8541}" dt="2021-03-31T12:14:56.063" v="771" actId="1076"/>
          <ac:grpSpMkLst>
            <pc:docMk/>
            <pc:sldMk cId="711057160" sldId="263"/>
            <ac:grpSpMk id="2053" creationId="{28935987-A94A-4298-BE2C-6AD7ACBCBDFB}"/>
          </ac:grpSpMkLst>
        </pc:grpChg>
        <pc:picChg chg="del">
          <ac:chgData name="Sanders Wang" userId="089d73b8-785c-4012-b931-81c632b6c9c7" providerId="ADAL" clId="{040EDAAC-E745-4071-9C17-784A6FEC8541}" dt="2021-03-31T11:38:06.694" v="435" actId="478"/>
          <ac:picMkLst>
            <pc:docMk/>
            <pc:sldMk cId="711057160" sldId="263"/>
            <ac:picMk id="6" creationId="{036C5C0B-840A-44DF-8CA3-91023E22717A}"/>
          </ac:picMkLst>
        </pc:picChg>
        <pc:picChg chg="mod">
          <ac:chgData name="Sanders Wang" userId="089d73b8-785c-4012-b931-81c632b6c9c7" providerId="ADAL" clId="{040EDAAC-E745-4071-9C17-784A6FEC8541}" dt="2021-03-31T11:40:09.482" v="545" actId="1038"/>
          <ac:picMkLst>
            <pc:docMk/>
            <pc:sldMk cId="711057160" sldId="263"/>
            <ac:picMk id="8" creationId="{2A8059F9-B59B-4D85-81D0-8BE5F934002E}"/>
          </ac:picMkLst>
        </pc:picChg>
        <pc:picChg chg="del">
          <ac:chgData name="Sanders Wang" userId="089d73b8-785c-4012-b931-81c632b6c9c7" providerId="ADAL" clId="{040EDAAC-E745-4071-9C17-784A6FEC8541}" dt="2021-03-31T11:38:39.644" v="441" actId="478"/>
          <ac:picMkLst>
            <pc:docMk/>
            <pc:sldMk cId="711057160" sldId="263"/>
            <ac:picMk id="22" creationId="{57FC183C-3451-437E-AFD6-325BDF2CB257}"/>
          </ac:picMkLst>
        </pc:picChg>
        <pc:picChg chg="del">
          <ac:chgData name="Sanders Wang" userId="089d73b8-785c-4012-b931-81c632b6c9c7" providerId="ADAL" clId="{040EDAAC-E745-4071-9C17-784A6FEC8541}" dt="2021-03-31T11:38:28.978" v="439" actId="478"/>
          <ac:picMkLst>
            <pc:docMk/>
            <pc:sldMk cId="711057160" sldId="263"/>
            <ac:picMk id="28" creationId="{A468C71A-CACF-4F39-8BC8-9DF2585697DB}"/>
          </ac:picMkLst>
        </pc:picChg>
        <pc:picChg chg="add del mod">
          <ac:chgData name="Sanders Wang" userId="089d73b8-785c-4012-b931-81c632b6c9c7" providerId="ADAL" clId="{040EDAAC-E745-4071-9C17-784A6FEC8541}" dt="2021-03-31T12:12:24.310" v="749" actId="478"/>
          <ac:picMkLst>
            <pc:docMk/>
            <pc:sldMk cId="711057160" sldId="263"/>
            <ac:picMk id="31" creationId="{7BF1C612-0DC6-45D5-8FDE-97536A504253}"/>
          </ac:picMkLst>
        </pc:picChg>
        <pc:picChg chg="mod">
          <ac:chgData name="Sanders Wang" userId="089d73b8-785c-4012-b931-81c632b6c9c7" providerId="ADAL" clId="{040EDAAC-E745-4071-9C17-784A6FEC8541}" dt="2021-03-31T11:40:09.482" v="545" actId="1038"/>
          <ac:picMkLst>
            <pc:docMk/>
            <pc:sldMk cId="711057160" sldId="263"/>
            <ac:picMk id="32" creationId="{BDCAA298-4648-4025-8361-D6E70E600C7E}"/>
          </ac:picMkLst>
        </pc:picChg>
        <pc:picChg chg="del">
          <ac:chgData name="Sanders Wang" userId="089d73b8-785c-4012-b931-81c632b6c9c7" providerId="ADAL" clId="{040EDAAC-E745-4071-9C17-784A6FEC8541}" dt="2021-03-31T11:38:39.644" v="441" actId="478"/>
          <ac:picMkLst>
            <pc:docMk/>
            <pc:sldMk cId="711057160" sldId="263"/>
            <ac:picMk id="34" creationId="{A467C330-BA23-401D-8BC3-607A663CFDE3}"/>
          </ac:picMkLst>
        </pc:picChg>
        <pc:picChg chg="del">
          <ac:chgData name="Sanders Wang" userId="089d73b8-785c-4012-b931-81c632b6c9c7" providerId="ADAL" clId="{040EDAAC-E745-4071-9C17-784A6FEC8541}" dt="2021-03-31T11:38:06.694" v="435" actId="478"/>
          <ac:picMkLst>
            <pc:docMk/>
            <pc:sldMk cId="711057160" sldId="263"/>
            <ac:picMk id="37" creationId="{8BF4FDE8-17F5-4315-A86F-BCAA5397BB00}"/>
          </ac:picMkLst>
        </pc:picChg>
        <pc:picChg chg="mod">
          <ac:chgData name="Sanders Wang" userId="089d73b8-785c-4012-b931-81c632b6c9c7" providerId="ADAL" clId="{040EDAAC-E745-4071-9C17-784A6FEC8541}" dt="2021-03-31T11:40:09.482" v="545" actId="1038"/>
          <ac:picMkLst>
            <pc:docMk/>
            <pc:sldMk cId="711057160" sldId="263"/>
            <ac:picMk id="39" creationId="{045D313F-7209-4C86-93D3-EA355B767EDC}"/>
          </ac:picMkLst>
        </pc:picChg>
        <pc:picChg chg="del">
          <ac:chgData name="Sanders Wang" userId="089d73b8-785c-4012-b931-81c632b6c9c7" providerId="ADAL" clId="{040EDAAC-E745-4071-9C17-784A6FEC8541}" dt="2021-03-31T11:38:28.978" v="439" actId="478"/>
          <ac:picMkLst>
            <pc:docMk/>
            <pc:sldMk cId="711057160" sldId="263"/>
            <ac:picMk id="45" creationId="{AC5A8BD8-5463-4AEF-96C9-3514D71BEE9C}"/>
          </ac:picMkLst>
        </pc:picChg>
        <pc:picChg chg="del">
          <ac:chgData name="Sanders Wang" userId="089d73b8-785c-4012-b931-81c632b6c9c7" providerId="ADAL" clId="{040EDAAC-E745-4071-9C17-784A6FEC8541}" dt="2021-03-31T11:38:34.811" v="440" actId="478"/>
          <ac:picMkLst>
            <pc:docMk/>
            <pc:sldMk cId="711057160" sldId="263"/>
            <ac:picMk id="46" creationId="{6E227231-C679-40D4-948D-182F6CED4328}"/>
          </ac:picMkLst>
        </pc:picChg>
        <pc:picChg chg="del">
          <ac:chgData name="Sanders Wang" userId="089d73b8-785c-4012-b931-81c632b6c9c7" providerId="ADAL" clId="{040EDAAC-E745-4071-9C17-784A6FEC8541}" dt="2021-03-31T11:38:34.811" v="440" actId="478"/>
          <ac:picMkLst>
            <pc:docMk/>
            <pc:sldMk cId="711057160" sldId="263"/>
            <ac:picMk id="48" creationId="{F27B78FB-3D71-40F5-B632-D16BCF6777D8}"/>
          </ac:picMkLst>
        </pc:picChg>
        <pc:picChg chg="del">
          <ac:chgData name="Sanders Wang" userId="089d73b8-785c-4012-b931-81c632b6c9c7" providerId="ADAL" clId="{040EDAAC-E745-4071-9C17-784A6FEC8541}" dt="2021-03-31T11:38:28.978" v="439" actId="478"/>
          <ac:picMkLst>
            <pc:docMk/>
            <pc:sldMk cId="711057160" sldId="263"/>
            <ac:picMk id="63" creationId="{8F8DDA8B-E372-4804-B3B2-9FFA0F2ADD27}"/>
          </ac:picMkLst>
        </pc:picChg>
        <pc:picChg chg="del">
          <ac:chgData name="Sanders Wang" userId="089d73b8-785c-4012-b931-81c632b6c9c7" providerId="ADAL" clId="{040EDAAC-E745-4071-9C17-784A6FEC8541}" dt="2021-03-31T11:38:28.978" v="439" actId="478"/>
          <ac:picMkLst>
            <pc:docMk/>
            <pc:sldMk cId="711057160" sldId="263"/>
            <ac:picMk id="65" creationId="{5EC253EB-7D49-443E-AB25-7EF50D132751}"/>
          </ac:picMkLst>
        </pc:picChg>
        <pc:picChg chg="del">
          <ac:chgData name="Sanders Wang" userId="089d73b8-785c-4012-b931-81c632b6c9c7" providerId="ADAL" clId="{040EDAAC-E745-4071-9C17-784A6FEC8541}" dt="2021-03-31T11:38:34.811" v="440" actId="478"/>
          <ac:picMkLst>
            <pc:docMk/>
            <pc:sldMk cId="711057160" sldId="263"/>
            <ac:picMk id="69" creationId="{89A0027D-2251-40DE-BED8-E1A4953F2D49}"/>
          </ac:picMkLst>
        </pc:picChg>
        <pc:picChg chg="del">
          <ac:chgData name="Sanders Wang" userId="089d73b8-785c-4012-b931-81c632b6c9c7" providerId="ADAL" clId="{040EDAAC-E745-4071-9C17-784A6FEC8541}" dt="2021-03-31T11:38:28.978" v="439" actId="478"/>
          <ac:picMkLst>
            <pc:docMk/>
            <pc:sldMk cId="711057160" sldId="263"/>
            <ac:picMk id="70" creationId="{5F9C0C34-822F-4A25-B4CA-F23E025BBC52}"/>
          </ac:picMkLst>
        </pc:picChg>
        <pc:picChg chg="del">
          <ac:chgData name="Sanders Wang" userId="089d73b8-785c-4012-b931-81c632b6c9c7" providerId="ADAL" clId="{040EDAAC-E745-4071-9C17-784A6FEC8541}" dt="2021-03-31T11:38:28.978" v="439" actId="478"/>
          <ac:picMkLst>
            <pc:docMk/>
            <pc:sldMk cId="711057160" sldId="263"/>
            <ac:picMk id="72" creationId="{4E3CEE52-37D5-4A86-9EA8-685CC9F60F7F}"/>
          </ac:picMkLst>
        </pc:picChg>
        <pc:picChg chg="del">
          <ac:chgData name="Sanders Wang" userId="089d73b8-785c-4012-b931-81c632b6c9c7" providerId="ADAL" clId="{040EDAAC-E745-4071-9C17-784A6FEC8541}" dt="2021-03-31T11:38:28.978" v="439" actId="478"/>
          <ac:picMkLst>
            <pc:docMk/>
            <pc:sldMk cId="711057160" sldId="263"/>
            <ac:picMk id="73" creationId="{B02E42BB-F58F-4933-8D9F-9C0554B061E0}"/>
          </ac:picMkLst>
        </pc:picChg>
        <pc:picChg chg="del">
          <ac:chgData name="Sanders Wang" userId="089d73b8-785c-4012-b931-81c632b6c9c7" providerId="ADAL" clId="{040EDAAC-E745-4071-9C17-784A6FEC8541}" dt="2021-03-31T11:38:28.978" v="439" actId="478"/>
          <ac:picMkLst>
            <pc:docMk/>
            <pc:sldMk cId="711057160" sldId="263"/>
            <ac:picMk id="74" creationId="{60C96EF9-7DDB-4C40-ADDD-F96130C44013}"/>
          </ac:picMkLst>
        </pc:picChg>
        <pc:picChg chg="del">
          <ac:chgData name="Sanders Wang" userId="089d73b8-785c-4012-b931-81c632b6c9c7" providerId="ADAL" clId="{040EDAAC-E745-4071-9C17-784A6FEC8541}" dt="2021-03-31T11:38:28.978" v="439" actId="478"/>
          <ac:picMkLst>
            <pc:docMk/>
            <pc:sldMk cId="711057160" sldId="263"/>
            <ac:picMk id="77" creationId="{D120BA69-DC6E-4E47-AD34-C44FC563A958}"/>
          </ac:picMkLst>
        </pc:picChg>
        <pc:picChg chg="del">
          <ac:chgData name="Sanders Wang" userId="089d73b8-785c-4012-b931-81c632b6c9c7" providerId="ADAL" clId="{040EDAAC-E745-4071-9C17-784A6FEC8541}" dt="2021-03-31T11:38:28.978" v="439" actId="478"/>
          <ac:picMkLst>
            <pc:docMk/>
            <pc:sldMk cId="711057160" sldId="263"/>
            <ac:picMk id="82" creationId="{B6F45217-E5B6-4084-A1D2-258968826E98}"/>
          </ac:picMkLst>
        </pc:picChg>
        <pc:picChg chg="del">
          <ac:chgData name="Sanders Wang" userId="089d73b8-785c-4012-b931-81c632b6c9c7" providerId="ADAL" clId="{040EDAAC-E745-4071-9C17-784A6FEC8541}" dt="2021-03-31T11:38:28.978" v="439" actId="478"/>
          <ac:picMkLst>
            <pc:docMk/>
            <pc:sldMk cId="711057160" sldId="263"/>
            <ac:picMk id="83" creationId="{75513874-6782-4A16-82CD-0171AE7B8BC6}"/>
          </ac:picMkLst>
        </pc:picChg>
        <pc:picChg chg="del">
          <ac:chgData name="Sanders Wang" userId="089d73b8-785c-4012-b931-81c632b6c9c7" providerId="ADAL" clId="{040EDAAC-E745-4071-9C17-784A6FEC8541}" dt="2021-03-31T11:38:28.978" v="439" actId="478"/>
          <ac:picMkLst>
            <pc:docMk/>
            <pc:sldMk cId="711057160" sldId="263"/>
            <ac:picMk id="86" creationId="{FCC5C23E-B49A-49A0-90E6-E1E4E7ADA776}"/>
          </ac:picMkLst>
        </pc:picChg>
        <pc:picChg chg="del">
          <ac:chgData name="Sanders Wang" userId="089d73b8-785c-4012-b931-81c632b6c9c7" providerId="ADAL" clId="{040EDAAC-E745-4071-9C17-784A6FEC8541}" dt="2021-03-31T11:38:28.978" v="439" actId="478"/>
          <ac:picMkLst>
            <pc:docMk/>
            <pc:sldMk cId="711057160" sldId="263"/>
            <ac:picMk id="94" creationId="{BFCE193E-94B0-47A1-AA35-5B7563167B54}"/>
          </ac:picMkLst>
        </pc:picChg>
        <pc:picChg chg="del">
          <ac:chgData name="Sanders Wang" userId="089d73b8-785c-4012-b931-81c632b6c9c7" providerId="ADAL" clId="{040EDAAC-E745-4071-9C17-784A6FEC8541}" dt="2021-03-31T11:38:06.694" v="435" actId="478"/>
          <ac:picMkLst>
            <pc:docMk/>
            <pc:sldMk cId="711057160" sldId="263"/>
            <ac:picMk id="111" creationId="{41B3AF7F-73AC-4984-963A-4A1B4241DB41}"/>
          </ac:picMkLst>
        </pc:picChg>
        <pc:picChg chg="del">
          <ac:chgData name="Sanders Wang" userId="089d73b8-785c-4012-b931-81c632b6c9c7" providerId="ADAL" clId="{040EDAAC-E745-4071-9C17-784A6FEC8541}" dt="2021-03-31T11:38:28.978" v="439" actId="478"/>
          <ac:picMkLst>
            <pc:docMk/>
            <pc:sldMk cId="711057160" sldId="263"/>
            <ac:picMk id="121" creationId="{4179B7C1-0EA8-4BE4-A9CB-5EC459C720FD}"/>
          </ac:picMkLst>
        </pc:picChg>
        <pc:picChg chg="add mod">
          <ac:chgData name="Sanders Wang" userId="089d73b8-785c-4012-b931-81c632b6c9c7" providerId="ADAL" clId="{040EDAAC-E745-4071-9C17-784A6FEC8541}" dt="2021-03-31T11:51:07.983" v="622" actId="1037"/>
          <ac:picMkLst>
            <pc:docMk/>
            <pc:sldMk cId="711057160" sldId="263"/>
            <ac:picMk id="2050" creationId="{5865EEED-436C-4D41-B9C7-F0887CB0E09F}"/>
          </ac:picMkLst>
        </pc:picChg>
        <pc:picChg chg="add mod">
          <ac:chgData name="Sanders Wang" userId="089d73b8-785c-4012-b931-81c632b6c9c7" providerId="ADAL" clId="{040EDAAC-E745-4071-9C17-784A6FEC8541}" dt="2021-03-31T11:51:22.437" v="626" actId="1076"/>
          <ac:picMkLst>
            <pc:docMk/>
            <pc:sldMk cId="711057160" sldId="263"/>
            <ac:picMk id="2052" creationId="{2D2D6B01-7D08-493B-A0B8-5057D79CD518}"/>
          </ac:picMkLst>
        </pc:picChg>
        <pc:picChg chg="add mod">
          <ac:chgData name="Sanders Wang" userId="089d73b8-785c-4012-b931-81c632b6c9c7" providerId="ADAL" clId="{040EDAAC-E745-4071-9C17-784A6FEC8541}" dt="2021-03-31T12:05:45.086" v="712" actId="14100"/>
          <ac:picMkLst>
            <pc:docMk/>
            <pc:sldMk cId="711057160" sldId="263"/>
            <ac:picMk id="2054" creationId="{CC841104-7839-43E0-A8B1-5718F4BEC2CE}"/>
          </ac:picMkLst>
        </pc:picChg>
        <pc:picChg chg="add mod">
          <ac:chgData name="Sanders Wang" userId="089d73b8-785c-4012-b931-81c632b6c9c7" providerId="ADAL" clId="{040EDAAC-E745-4071-9C17-784A6FEC8541}" dt="2021-03-31T12:06:13.849" v="719" actId="1076"/>
          <ac:picMkLst>
            <pc:docMk/>
            <pc:sldMk cId="711057160" sldId="263"/>
            <ac:picMk id="2056" creationId="{D8ED8BF7-F8B2-45C1-90EF-835B906816E7}"/>
          </ac:picMkLst>
        </pc:picChg>
        <pc:picChg chg="add mod">
          <ac:chgData name="Sanders Wang" userId="089d73b8-785c-4012-b931-81c632b6c9c7" providerId="ADAL" clId="{040EDAAC-E745-4071-9C17-784A6FEC8541}" dt="2021-03-31T12:09:35.018" v="743" actId="1076"/>
          <ac:picMkLst>
            <pc:docMk/>
            <pc:sldMk cId="711057160" sldId="263"/>
            <ac:picMk id="2058" creationId="{2227F8E9-E57A-42F4-A632-B81262402649}"/>
          </ac:picMkLst>
        </pc:picChg>
        <pc:cxnChg chg="del">
          <ac:chgData name="Sanders Wang" userId="089d73b8-785c-4012-b931-81c632b6c9c7" providerId="ADAL" clId="{040EDAAC-E745-4071-9C17-784A6FEC8541}" dt="2021-03-31T11:38:16.980" v="438" actId="478"/>
          <ac:cxnSpMkLst>
            <pc:docMk/>
            <pc:sldMk cId="711057160" sldId="263"/>
            <ac:cxnSpMk id="9" creationId="{F9CF734C-40AB-496B-B324-0004A7C619B7}"/>
          </ac:cxnSpMkLst>
        </pc:cxnChg>
        <pc:cxnChg chg="del">
          <ac:chgData name="Sanders Wang" userId="089d73b8-785c-4012-b931-81c632b6c9c7" providerId="ADAL" clId="{040EDAAC-E745-4071-9C17-784A6FEC8541}" dt="2021-03-31T11:38:06.694" v="435" actId="478"/>
          <ac:cxnSpMkLst>
            <pc:docMk/>
            <pc:sldMk cId="711057160" sldId="263"/>
            <ac:cxnSpMk id="38" creationId="{6FFEA2E5-D199-43B2-ADDD-84F094DEFD91}"/>
          </ac:cxnSpMkLst>
        </pc:cxnChg>
        <pc:cxnChg chg="add mod">
          <ac:chgData name="Sanders Wang" userId="089d73b8-785c-4012-b931-81c632b6c9c7" providerId="ADAL" clId="{040EDAAC-E745-4071-9C17-784A6FEC8541}" dt="2021-03-31T12:14:49.876" v="770" actId="164"/>
          <ac:cxnSpMkLst>
            <pc:docMk/>
            <pc:sldMk cId="711057160" sldId="263"/>
            <ac:cxnSpMk id="47" creationId="{85E5394A-DD02-45BD-B686-940B109C73EF}"/>
          </ac:cxnSpMkLst>
        </pc:cxnChg>
        <pc:cxnChg chg="mod">
          <ac:chgData name="Sanders Wang" userId="089d73b8-785c-4012-b931-81c632b6c9c7" providerId="ADAL" clId="{040EDAAC-E745-4071-9C17-784A6FEC8541}" dt="2021-03-31T11:40:09.482" v="545" actId="1038"/>
          <ac:cxnSpMkLst>
            <pc:docMk/>
            <pc:sldMk cId="711057160" sldId="263"/>
            <ac:cxnSpMk id="50" creationId="{9601D18C-A902-4AA7-B2BF-810AA63E6511}"/>
          </ac:cxnSpMkLst>
        </pc:cxnChg>
        <pc:cxnChg chg="del">
          <ac:chgData name="Sanders Wang" userId="089d73b8-785c-4012-b931-81c632b6c9c7" providerId="ADAL" clId="{040EDAAC-E745-4071-9C17-784A6FEC8541}" dt="2021-03-31T11:38:28.978" v="439" actId="478"/>
          <ac:cxnSpMkLst>
            <pc:docMk/>
            <pc:sldMk cId="711057160" sldId="263"/>
            <ac:cxnSpMk id="53" creationId="{DE2DFD30-7C3A-4404-A88E-173CDD3464B9}"/>
          </ac:cxnSpMkLst>
        </pc:cxnChg>
        <pc:cxnChg chg="del">
          <ac:chgData name="Sanders Wang" userId="089d73b8-785c-4012-b931-81c632b6c9c7" providerId="ADAL" clId="{040EDAAC-E745-4071-9C17-784A6FEC8541}" dt="2021-03-31T11:38:28.978" v="439" actId="478"/>
          <ac:cxnSpMkLst>
            <pc:docMk/>
            <pc:sldMk cId="711057160" sldId="263"/>
            <ac:cxnSpMk id="55" creationId="{B41037C6-B906-427C-8043-6C30CF39D619}"/>
          </ac:cxnSpMkLst>
        </pc:cxnChg>
        <pc:cxnChg chg="del">
          <ac:chgData name="Sanders Wang" userId="089d73b8-785c-4012-b931-81c632b6c9c7" providerId="ADAL" clId="{040EDAAC-E745-4071-9C17-784A6FEC8541}" dt="2021-03-31T11:38:28.978" v="439" actId="478"/>
          <ac:cxnSpMkLst>
            <pc:docMk/>
            <pc:sldMk cId="711057160" sldId="263"/>
            <ac:cxnSpMk id="57" creationId="{5DC18291-7211-44FE-B258-4ABEC80AA0F0}"/>
          </ac:cxnSpMkLst>
        </pc:cxnChg>
        <pc:cxnChg chg="del">
          <ac:chgData name="Sanders Wang" userId="089d73b8-785c-4012-b931-81c632b6c9c7" providerId="ADAL" clId="{040EDAAC-E745-4071-9C17-784A6FEC8541}" dt="2021-03-31T11:38:28.978" v="439" actId="478"/>
          <ac:cxnSpMkLst>
            <pc:docMk/>
            <pc:sldMk cId="711057160" sldId="263"/>
            <ac:cxnSpMk id="58" creationId="{8E50CD46-E1DF-4A15-B1E7-83BDA4D5FD5E}"/>
          </ac:cxnSpMkLst>
        </pc:cxnChg>
        <pc:cxnChg chg="del mod">
          <ac:chgData name="Sanders Wang" userId="089d73b8-785c-4012-b931-81c632b6c9c7" providerId="ADAL" clId="{040EDAAC-E745-4071-9C17-784A6FEC8541}" dt="2021-03-31T11:38:28.978" v="439" actId="478"/>
          <ac:cxnSpMkLst>
            <pc:docMk/>
            <pc:sldMk cId="711057160" sldId="263"/>
            <ac:cxnSpMk id="75" creationId="{CEE91C90-7114-4E14-BA6F-E87A75750D8B}"/>
          </ac:cxnSpMkLst>
        </pc:cxnChg>
        <pc:cxnChg chg="del mod">
          <ac:chgData name="Sanders Wang" userId="089d73b8-785c-4012-b931-81c632b6c9c7" providerId="ADAL" clId="{040EDAAC-E745-4071-9C17-784A6FEC8541}" dt="2021-03-31T11:38:28.978" v="439" actId="478"/>
          <ac:cxnSpMkLst>
            <pc:docMk/>
            <pc:sldMk cId="711057160" sldId="263"/>
            <ac:cxnSpMk id="76" creationId="{C9EE9128-171D-4A87-A2FD-55A7C615E1A0}"/>
          </ac:cxnSpMkLst>
        </pc:cxnChg>
        <pc:cxnChg chg="del mod">
          <ac:chgData name="Sanders Wang" userId="089d73b8-785c-4012-b931-81c632b6c9c7" providerId="ADAL" clId="{040EDAAC-E745-4071-9C17-784A6FEC8541}" dt="2021-03-31T11:38:39.644" v="441" actId="478"/>
          <ac:cxnSpMkLst>
            <pc:docMk/>
            <pc:sldMk cId="711057160" sldId="263"/>
            <ac:cxnSpMk id="79" creationId="{DD82A52A-124A-47F7-B015-F35C1AAE42A1}"/>
          </ac:cxnSpMkLst>
        </pc:cxnChg>
        <pc:cxnChg chg="del mod">
          <ac:chgData name="Sanders Wang" userId="089d73b8-785c-4012-b931-81c632b6c9c7" providerId="ADAL" clId="{040EDAAC-E745-4071-9C17-784A6FEC8541}" dt="2021-03-31T11:38:28.978" v="439" actId="478"/>
          <ac:cxnSpMkLst>
            <pc:docMk/>
            <pc:sldMk cId="711057160" sldId="263"/>
            <ac:cxnSpMk id="85" creationId="{F6CDA63D-0456-43FF-8BF4-BB3E003B49F7}"/>
          </ac:cxnSpMkLst>
        </pc:cxnChg>
        <pc:cxnChg chg="del">
          <ac:chgData name="Sanders Wang" userId="089d73b8-785c-4012-b931-81c632b6c9c7" providerId="ADAL" clId="{040EDAAC-E745-4071-9C17-784A6FEC8541}" dt="2021-03-31T11:38:28.978" v="439" actId="478"/>
          <ac:cxnSpMkLst>
            <pc:docMk/>
            <pc:sldMk cId="711057160" sldId="263"/>
            <ac:cxnSpMk id="100" creationId="{1C1BF850-F971-4346-984F-A2802317677E}"/>
          </ac:cxnSpMkLst>
        </pc:cxnChg>
        <pc:cxnChg chg="mod">
          <ac:chgData name="Sanders Wang" userId="089d73b8-785c-4012-b931-81c632b6c9c7" providerId="ADAL" clId="{040EDAAC-E745-4071-9C17-784A6FEC8541}" dt="2021-03-31T11:40:09.482" v="545" actId="1038"/>
          <ac:cxnSpMkLst>
            <pc:docMk/>
            <pc:sldMk cId="711057160" sldId="263"/>
            <ac:cxnSpMk id="110" creationId="{9E02ECF9-AAC0-4412-8022-2AA272D4AD58}"/>
          </ac:cxnSpMkLst>
        </pc:cxnChg>
        <pc:cxnChg chg="del mod">
          <ac:chgData name="Sanders Wang" userId="089d73b8-785c-4012-b931-81c632b6c9c7" providerId="ADAL" clId="{040EDAAC-E745-4071-9C17-784A6FEC8541}" dt="2021-03-31T11:38:42.468" v="442" actId="478"/>
          <ac:cxnSpMkLst>
            <pc:docMk/>
            <pc:sldMk cId="711057160" sldId="263"/>
            <ac:cxnSpMk id="112" creationId="{79E4949C-ECA3-4A08-8E88-9AEFC8A7F863}"/>
          </ac:cxnSpMkLst>
        </pc:cxnChg>
        <pc:cxnChg chg="del mod">
          <ac:chgData name="Sanders Wang" userId="089d73b8-785c-4012-b931-81c632b6c9c7" providerId="ADAL" clId="{040EDAAC-E745-4071-9C17-784A6FEC8541}" dt="2021-03-31T11:38:28.978" v="439" actId="478"/>
          <ac:cxnSpMkLst>
            <pc:docMk/>
            <pc:sldMk cId="711057160" sldId="263"/>
            <ac:cxnSpMk id="115" creationId="{9B049884-BDE1-4196-BF9D-F86530BC5390}"/>
          </ac:cxnSpMkLst>
        </pc:cxnChg>
        <pc:cxnChg chg="add mod">
          <ac:chgData name="Sanders Wang" userId="089d73b8-785c-4012-b931-81c632b6c9c7" providerId="ADAL" clId="{040EDAAC-E745-4071-9C17-784A6FEC8541}" dt="2021-03-31T12:09:49.400" v="745" actId="14100"/>
          <ac:cxnSpMkLst>
            <pc:docMk/>
            <pc:sldMk cId="711057160" sldId="263"/>
            <ac:cxnSpMk id="116" creationId="{DF91E4CE-DEC6-48CA-9DB6-78236261BEFC}"/>
          </ac:cxnSpMkLst>
        </pc:cxnChg>
        <pc:cxnChg chg="add mod">
          <ac:chgData name="Sanders Wang" userId="089d73b8-785c-4012-b931-81c632b6c9c7" providerId="ADAL" clId="{040EDAAC-E745-4071-9C17-784A6FEC8541}" dt="2021-03-31T12:14:49.876" v="770" actId="164"/>
          <ac:cxnSpMkLst>
            <pc:docMk/>
            <pc:sldMk cId="711057160" sldId="263"/>
            <ac:cxnSpMk id="122" creationId="{CC5B2A28-A558-4183-96E9-7C4242F01EB7}"/>
          </ac:cxnSpMkLst>
        </pc:cxnChg>
        <pc:cxnChg chg="del mod">
          <ac:chgData name="Sanders Wang" userId="089d73b8-785c-4012-b931-81c632b6c9c7" providerId="ADAL" clId="{040EDAAC-E745-4071-9C17-784A6FEC8541}" dt="2021-03-31T11:38:28.978" v="439" actId="478"/>
          <ac:cxnSpMkLst>
            <pc:docMk/>
            <pc:sldMk cId="711057160" sldId="263"/>
            <ac:cxnSpMk id="126" creationId="{AED86C59-1F6C-461A-84A1-B732B4532285}"/>
          </ac:cxnSpMkLst>
        </pc:cxnChg>
        <pc:cxnChg chg="del mod">
          <ac:chgData name="Sanders Wang" userId="089d73b8-785c-4012-b931-81c632b6c9c7" providerId="ADAL" clId="{040EDAAC-E745-4071-9C17-784A6FEC8541}" dt="2021-03-31T11:38:28.978" v="439" actId="478"/>
          <ac:cxnSpMkLst>
            <pc:docMk/>
            <pc:sldMk cId="711057160" sldId="263"/>
            <ac:cxnSpMk id="129" creationId="{B365BA29-CD7D-44AD-AD4B-5FD7E534FE3F}"/>
          </ac:cxnSpMkLst>
        </pc:cxnChg>
        <pc:cxnChg chg="del mod">
          <ac:chgData name="Sanders Wang" userId="089d73b8-785c-4012-b931-81c632b6c9c7" providerId="ADAL" clId="{040EDAAC-E745-4071-9C17-784A6FEC8541}" dt="2021-03-31T11:38:28.978" v="439" actId="478"/>
          <ac:cxnSpMkLst>
            <pc:docMk/>
            <pc:sldMk cId="711057160" sldId="263"/>
            <ac:cxnSpMk id="132" creationId="{8D3DED9B-6F5A-48D7-879F-2B49EF4A19CA}"/>
          </ac:cxnSpMkLst>
        </pc:cxnChg>
        <pc:cxnChg chg="del mod">
          <ac:chgData name="Sanders Wang" userId="089d73b8-785c-4012-b931-81c632b6c9c7" providerId="ADAL" clId="{040EDAAC-E745-4071-9C17-784A6FEC8541}" dt="2021-03-31T11:38:28.978" v="439" actId="478"/>
          <ac:cxnSpMkLst>
            <pc:docMk/>
            <pc:sldMk cId="711057160" sldId="263"/>
            <ac:cxnSpMk id="133" creationId="{C5A539A8-E7A8-4BDF-BDC5-BD5F1E5179EE}"/>
          </ac:cxnSpMkLst>
        </pc:cxnChg>
      </pc:sldChg>
      <pc:sldChg chg="addSp delSp modSp add mod setBg">
        <pc:chgData name="Sanders Wang" userId="089d73b8-785c-4012-b931-81c632b6c9c7" providerId="ADAL" clId="{040EDAAC-E745-4071-9C17-784A6FEC8541}" dt="2021-03-31T13:16:56.517" v="1193"/>
        <pc:sldMkLst>
          <pc:docMk/>
          <pc:sldMk cId="1385339987" sldId="264"/>
        </pc:sldMkLst>
        <pc:spChg chg="del">
          <ac:chgData name="Sanders Wang" userId="089d73b8-785c-4012-b931-81c632b6c9c7" providerId="ADAL" clId="{040EDAAC-E745-4071-9C17-784A6FEC8541}" dt="2021-03-31T12:19:11.905" v="783" actId="478"/>
          <ac:spMkLst>
            <pc:docMk/>
            <pc:sldMk cId="1385339987" sldId="264"/>
            <ac:spMk id="2" creationId="{008B7A6D-4955-4C26-9F0A-EB0645CC1B47}"/>
          </ac:spMkLst>
        </pc:spChg>
        <pc:spChg chg="del">
          <ac:chgData name="Sanders Wang" userId="089d73b8-785c-4012-b931-81c632b6c9c7" providerId="ADAL" clId="{040EDAAC-E745-4071-9C17-784A6FEC8541}" dt="2021-03-31T12:19:11.905" v="783" actId="478"/>
          <ac:spMkLst>
            <pc:docMk/>
            <pc:sldMk cId="1385339987" sldId="264"/>
            <ac:spMk id="4" creationId="{6510007D-B7BA-4D1A-B148-36A2FE69931E}"/>
          </ac:spMkLst>
        </pc:spChg>
        <pc:spChg chg="del">
          <ac:chgData name="Sanders Wang" userId="089d73b8-785c-4012-b931-81c632b6c9c7" providerId="ADAL" clId="{040EDAAC-E745-4071-9C17-784A6FEC8541}" dt="2021-03-31T12:19:11.905" v="783" actId="478"/>
          <ac:spMkLst>
            <pc:docMk/>
            <pc:sldMk cId="1385339987" sldId="264"/>
            <ac:spMk id="5" creationId="{1AF6F55E-3FAE-43A5-8848-43F8E69401C3}"/>
          </ac:spMkLst>
        </pc:spChg>
        <pc:spChg chg="del">
          <ac:chgData name="Sanders Wang" userId="089d73b8-785c-4012-b931-81c632b6c9c7" providerId="ADAL" clId="{040EDAAC-E745-4071-9C17-784A6FEC8541}" dt="2021-03-31T12:19:11.905" v="783" actId="478"/>
          <ac:spMkLst>
            <pc:docMk/>
            <pc:sldMk cId="1385339987" sldId="264"/>
            <ac:spMk id="7" creationId="{BED776B9-82FF-4977-8C7D-7F4E1D49966E}"/>
          </ac:spMkLst>
        </pc:spChg>
        <pc:spChg chg="del">
          <ac:chgData name="Sanders Wang" userId="089d73b8-785c-4012-b931-81c632b6c9c7" providerId="ADAL" clId="{040EDAAC-E745-4071-9C17-784A6FEC8541}" dt="2021-03-31T12:19:11.905" v="783" actId="478"/>
          <ac:spMkLst>
            <pc:docMk/>
            <pc:sldMk cId="1385339987" sldId="264"/>
            <ac:spMk id="10" creationId="{33CAAD55-F625-495E-9E7A-08B99C398F0A}"/>
          </ac:spMkLst>
        </pc:spChg>
        <pc:spChg chg="del">
          <ac:chgData name="Sanders Wang" userId="089d73b8-785c-4012-b931-81c632b6c9c7" providerId="ADAL" clId="{040EDAAC-E745-4071-9C17-784A6FEC8541}" dt="2021-03-31T12:19:30.789" v="788" actId="478"/>
          <ac:spMkLst>
            <pc:docMk/>
            <pc:sldMk cId="1385339987" sldId="264"/>
            <ac:spMk id="13" creationId="{BA0CD1A5-A66A-4AB2-A383-70DB92EEAF93}"/>
          </ac:spMkLst>
        </pc:spChg>
        <pc:spChg chg="del">
          <ac:chgData name="Sanders Wang" userId="089d73b8-785c-4012-b931-81c632b6c9c7" providerId="ADAL" clId="{040EDAAC-E745-4071-9C17-784A6FEC8541}" dt="2021-03-31T12:21:53.129" v="918" actId="478"/>
          <ac:spMkLst>
            <pc:docMk/>
            <pc:sldMk cId="1385339987" sldId="264"/>
            <ac:spMk id="14" creationId="{E7CC76D4-3DF6-4191-9FA0-8212B9C6F9C1}"/>
          </ac:spMkLst>
        </pc:spChg>
        <pc:spChg chg="del">
          <ac:chgData name="Sanders Wang" userId="089d73b8-785c-4012-b931-81c632b6c9c7" providerId="ADAL" clId="{040EDAAC-E745-4071-9C17-784A6FEC8541}" dt="2021-03-31T12:19:45.928" v="789" actId="478"/>
          <ac:spMkLst>
            <pc:docMk/>
            <pc:sldMk cId="1385339987" sldId="264"/>
            <ac:spMk id="15" creationId="{E2F7B04F-C9E8-439B-B694-68E4A353DD57}"/>
          </ac:spMkLst>
        </pc:spChg>
        <pc:spChg chg="del">
          <ac:chgData name="Sanders Wang" userId="089d73b8-785c-4012-b931-81c632b6c9c7" providerId="ADAL" clId="{040EDAAC-E745-4071-9C17-784A6FEC8541}" dt="2021-03-31T12:19:45.928" v="789" actId="478"/>
          <ac:spMkLst>
            <pc:docMk/>
            <pc:sldMk cId="1385339987" sldId="264"/>
            <ac:spMk id="18" creationId="{F80B8121-3F63-4C06-AC6C-8E3DCC8946CC}"/>
          </ac:spMkLst>
        </pc:spChg>
        <pc:spChg chg="del">
          <ac:chgData name="Sanders Wang" userId="089d73b8-785c-4012-b931-81c632b6c9c7" providerId="ADAL" clId="{040EDAAC-E745-4071-9C17-784A6FEC8541}" dt="2021-03-31T12:19:45.928" v="789" actId="478"/>
          <ac:spMkLst>
            <pc:docMk/>
            <pc:sldMk cId="1385339987" sldId="264"/>
            <ac:spMk id="19" creationId="{F5DFA802-82DD-43E4-AA4C-3AB9A3A28011}"/>
          </ac:spMkLst>
        </pc:spChg>
        <pc:spChg chg="del">
          <ac:chgData name="Sanders Wang" userId="089d73b8-785c-4012-b931-81c632b6c9c7" providerId="ADAL" clId="{040EDAAC-E745-4071-9C17-784A6FEC8541}" dt="2021-03-31T12:19:45.928" v="789" actId="478"/>
          <ac:spMkLst>
            <pc:docMk/>
            <pc:sldMk cId="1385339987" sldId="264"/>
            <ac:spMk id="20" creationId="{90A73658-8769-4F72-BE10-9C801ED2C478}"/>
          </ac:spMkLst>
        </pc:spChg>
        <pc:spChg chg="mod">
          <ac:chgData name="Sanders Wang" userId="089d73b8-785c-4012-b931-81c632b6c9c7" providerId="ADAL" clId="{040EDAAC-E745-4071-9C17-784A6FEC8541}" dt="2021-03-31T12:20:52.532" v="884" actId="1076"/>
          <ac:spMkLst>
            <pc:docMk/>
            <pc:sldMk cId="1385339987" sldId="264"/>
            <ac:spMk id="23" creationId="{69514696-EB15-4BD2-90DA-8869EC4D5410}"/>
          </ac:spMkLst>
        </pc:spChg>
        <pc:spChg chg="add mod">
          <ac:chgData name="Sanders Wang" userId="089d73b8-785c-4012-b931-81c632b6c9c7" providerId="ADAL" clId="{040EDAAC-E745-4071-9C17-784A6FEC8541}" dt="2021-03-31T12:25:27.713" v="953" actId="1076"/>
          <ac:spMkLst>
            <pc:docMk/>
            <pc:sldMk cId="1385339987" sldId="264"/>
            <ac:spMk id="25" creationId="{F66CBEF2-6EF4-4400-9511-1010D3E54338}"/>
          </ac:spMkLst>
        </pc:spChg>
        <pc:spChg chg="add mod">
          <ac:chgData name="Sanders Wang" userId="089d73b8-785c-4012-b931-81c632b6c9c7" providerId="ADAL" clId="{040EDAAC-E745-4071-9C17-784A6FEC8541}" dt="2021-03-31T12:27:40.656" v="977" actId="1076"/>
          <ac:spMkLst>
            <pc:docMk/>
            <pc:sldMk cId="1385339987" sldId="264"/>
            <ac:spMk id="26" creationId="{9C2F37E9-A3F7-4133-99FD-ED4E38247560}"/>
          </ac:spMkLst>
        </pc:spChg>
        <pc:spChg chg="add mod">
          <ac:chgData name="Sanders Wang" userId="089d73b8-785c-4012-b931-81c632b6c9c7" providerId="ADAL" clId="{040EDAAC-E745-4071-9C17-784A6FEC8541}" dt="2021-03-31T12:57:19.878" v="1074" actId="1076"/>
          <ac:spMkLst>
            <pc:docMk/>
            <pc:sldMk cId="1385339987" sldId="264"/>
            <ac:spMk id="27" creationId="{B9D873EF-2301-4BC0-91AE-77B995389DC9}"/>
          </ac:spMkLst>
        </pc:spChg>
        <pc:spChg chg="del">
          <ac:chgData name="Sanders Wang" userId="089d73b8-785c-4012-b931-81c632b6c9c7" providerId="ADAL" clId="{040EDAAC-E745-4071-9C17-784A6FEC8541}" dt="2021-03-31T12:19:22.834" v="786" actId="478"/>
          <ac:spMkLst>
            <pc:docMk/>
            <pc:sldMk cId="1385339987" sldId="264"/>
            <ac:spMk id="40" creationId="{2195612E-9FC8-4795-AAF4-194954670333}"/>
          </ac:spMkLst>
        </pc:spChg>
        <pc:spChg chg="del">
          <ac:chgData name="Sanders Wang" userId="089d73b8-785c-4012-b931-81c632b6c9c7" providerId="ADAL" clId="{040EDAAC-E745-4071-9C17-784A6FEC8541}" dt="2021-03-31T12:19:25.598" v="787" actId="478"/>
          <ac:spMkLst>
            <pc:docMk/>
            <pc:sldMk cId="1385339987" sldId="264"/>
            <ac:spMk id="41" creationId="{C02AC4E8-71C7-4818-9E79-F58AE069469F}"/>
          </ac:spMkLst>
        </pc:spChg>
        <pc:spChg chg="mod">
          <ac:chgData name="Sanders Wang" userId="089d73b8-785c-4012-b931-81c632b6c9c7" providerId="ADAL" clId="{040EDAAC-E745-4071-9C17-784A6FEC8541}" dt="2021-03-31T12:21:41.118" v="915" actId="20577"/>
          <ac:spMkLst>
            <pc:docMk/>
            <pc:sldMk cId="1385339987" sldId="264"/>
            <ac:spMk id="42" creationId="{1D32F323-47F1-43A5-8458-E0BAE16C48F6}"/>
          </ac:spMkLst>
        </pc:spChg>
        <pc:spChg chg="del">
          <ac:chgData name="Sanders Wang" userId="089d73b8-785c-4012-b931-81c632b6c9c7" providerId="ADAL" clId="{040EDAAC-E745-4071-9C17-784A6FEC8541}" dt="2021-03-31T12:19:49.650" v="790" actId="478"/>
          <ac:spMkLst>
            <pc:docMk/>
            <pc:sldMk cId="1385339987" sldId="264"/>
            <ac:spMk id="49" creationId="{9D7CBC53-0F58-4095-BBB8-FC38F9BA18F6}"/>
          </ac:spMkLst>
        </pc:spChg>
        <pc:spChg chg="add del">
          <ac:chgData name="Sanders Wang" userId="089d73b8-785c-4012-b931-81c632b6c9c7" providerId="ADAL" clId="{040EDAAC-E745-4071-9C17-784A6FEC8541}" dt="2021-03-31T12:31:52.221" v="1018"/>
          <ac:spMkLst>
            <pc:docMk/>
            <pc:sldMk cId="1385339987" sldId="264"/>
            <ac:spMk id="51" creationId="{AA1857E1-50B3-48E6-8659-C230B2D8DCA3}"/>
          </ac:spMkLst>
        </pc:spChg>
        <pc:spChg chg="add del">
          <ac:chgData name="Sanders Wang" userId="089d73b8-785c-4012-b931-81c632b6c9c7" providerId="ADAL" clId="{040EDAAC-E745-4071-9C17-784A6FEC8541}" dt="2021-03-31T12:31:57.388" v="1020"/>
          <ac:spMkLst>
            <pc:docMk/>
            <pc:sldMk cId="1385339987" sldId="264"/>
            <ac:spMk id="52" creationId="{53D46DC4-ACFE-4F98-A504-3398F0C0D326}"/>
          </ac:spMkLst>
        </pc:spChg>
        <pc:spChg chg="mod">
          <ac:chgData name="Sanders Wang" userId="089d73b8-785c-4012-b931-81c632b6c9c7" providerId="ADAL" clId="{040EDAAC-E745-4071-9C17-784A6FEC8541}" dt="2021-03-31T12:20:29.479" v="879" actId="1076"/>
          <ac:spMkLst>
            <pc:docMk/>
            <pc:sldMk cId="1385339987" sldId="264"/>
            <ac:spMk id="54" creationId="{93D58230-4B88-4E0F-845F-8EF9D8A7D0FF}"/>
          </ac:spMkLst>
        </pc:spChg>
        <pc:spChg chg="del">
          <ac:chgData name="Sanders Wang" userId="089d73b8-785c-4012-b931-81c632b6c9c7" providerId="ADAL" clId="{040EDAAC-E745-4071-9C17-784A6FEC8541}" dt="2021-03-31T12:19:45.928" v="789" actId="478"/>
          <ac:spMkLst>
            <pc:docMk/>
            <pc:sldMk cId="1385339987" sldId="264"/>
            <ac:spMk id="56" creationId="{3DF8D137-663B-4627-B54D-2EF505302DC8}"/>
          </ac:spMkLst>
        </pc:spChg>
        <pc:spChg chg="del">
          <ac:chgData name="Sanders Wang" userId="089d73b8-785c-4012-b931-81c632b6c9c7" providerId="ADAL" clId="{040EDAAC-E745-4071-9C17-784A6FEC8541}" dt="2021-03-31T12:19:45.928" v="789" actId="478"/>
          <ac:spMkLst>
            <pc:docMk/>
            <pc:sldMk cId="1385339987" sldId="264"/>
            <ac:spMk id="59" creationId="{EA866BB7-279B-4972-8038-D625BD388AC3}"/>
          </ac:spMkLst>
        </pc:spChg>
        <pc:spChg chg="del">
          <ac:chgData name="Sanders Wang" userId="089d73b8-785c-4012-b931-81c632b6c9c7" providerId="ADAL" clId="{040EDAAC-E745-4071-9C17-784A6FEC8541}" dt="2021-03-31T12:19:45.928" v="789" actId="478"/>
          <ac:spMkLst>
            <pc:docMk/>
            <pc:sldMk cId="1385339987" sldId="264"/>
            <ac:spMk id="60" creationId="{1A5DCF72-7B53-4B05-98B2-EED8961A45DB}"/>
          </ac:spMkLst>
        </pc:spChg>
        <pc:spChg chg="del">
          <ac:chgData name="Sanders Wang" userId="089d73b8-785c-4012-b931-81c632b6c9c7" providerId="ADAL" clId="{040EDAAC-E745-4071-9C17-784A6FEC8541}" dt="2021-03-31T12:19:45.928" v="789" actId="478"/>
          <ac:spMkLst>
            <pc:docMk/>
            <pc:sldMk cId="1385339987" sldId="264"/>
            <ac:spMk id="61" creationId="{524DC2CC-718D-4AE9-9EB8-3A5CCDFC5B55}"/>
          </ac:spMkLst>
        </pc:spChg>
        <pc:spChg chg="add del">
          <ac:chgData name="Sanders Wang" userId="089d73b8-785c-4012-b931-81c632b6c9c7" providerId="ADAL" clId="{040EDAAC-E745-4071-9C17-784A6FEC8541}" dt="2021-03-31T12:34:38.046" v="1037"/>
          <ac:spMkLst>
            <pc:docMk/>
            <pc:sldMk cId="1385339987" sldId="264"/>
            <ac:spMk id="62" creationId="{58006792-3709-4CD4-AC01-ABFD03675307}"/>
          </ac:spMkLst>
        </pc:spChg>
        <pc:spChg chg="del">
          <ac:chgData name="Sanders Wang" userId="089d73b8-785c-4012-b931-81c632b6c9c7" providerId="ADAL" clId="{040EDAAC-E745-4071-9C17-784A6FEC8541}" dt="2021-03-31T12:19:45.928" v="789" actId="478"/>
          <ac:spMkLst>
            <pc:docMk/>
            <pc:sldMk cId="1385339987" sldId="264"/>
            <ac:spMk id="64" creationId="{A29F3165-C0FC-4786-8466-BAF3EE8B5E2E}"/>
          </ac:spMkLst>
        </pc:spChg>
        <pc:spChg chg="del">
          <ac:chgData name="Sanders Wang" userId="089d73b8-785c-4012-b931-81c632b6c9c7" providerId="ADAL" clId="{040EDAAC-E745-4071-9C17-784A6FEC8541}" dt="2021-03-31T12:19:45.928" v="789" actId="478"/>
          <ac:spMkLst>
            <pc:docMk/>
            <pc:sldMk cId="1385339987" sldId="264"/>
            <ac:spMk id="66" creationId="{72255499-814D-40CF-B6C6-14CFCF0FA47B}"/>
          </ac:spMkLst>
        </pc:spChg>
        <pc:spChg chg="del">
          <ac:chgData name="Sanders Wang" userId="089d73b8-785c-4012-b931-81c632b6c9c7" providerId="ADAL" clId="{040EDAAC-E745-4071-9C17-784A6FEC8541}" dt="2021-03-31T12:19:45.928" v="789" actId="478"/>
          <ac:spMkLst>
            <pc:docMk/>
            <pc:sldMk cId="1385339987" sldId="264"/>
            <ac:spMk id="67" creationId="{C486D69F-72AB-47B8-A8B3-6622FF0D24BA}"/>
          </ac:spMkLst>
        </pc:spChg>
        <pc:spChg chg="del">
          <ac:chgData name="Sanders Wang" userId="089d73b8-785c-4012-b931-81c632b6c9c7" providerId="ADAL" clId="{040EDAAC-E745-4071-9C17-784A6FEC8541}" dt="2021-03-31T12:19:45.928" v="789" actId="478"/>
          <ac:spMkLst>
            <pc:docMk/>
            <pc:sldMk cId="1385339987" sldId="264"/>
            <ac:spMk id="71" creationId="{FE5D6E10-5CDB-46C4-A733-64FB9DEC839C}"/>
          </ac:spMkLst>
        </pc:spChg>
        <pc:spChg chg="del">
          <ac:chgData name="Sanders Wang" userId="089d73b8-785c-4012-b931-81c632b6c9c7" providerId="ADAL" clId="{040EDAAC-E745-4071-9C17-784A6FEC8541}" dt="2021-03-31T12:19:45.928" v="789" actId="478"/>
          <ac:spMkLst>
            <pc:docMk/>
            <pc:sldMk cId="1385339987" sldId="264"/>
            <ac:spMk id="84" creationId="{2A2CC632-47A5-4308-863F-F0A57CD2AFA5}"/>
          </ac:spMkLst>
        </pc:spChg>
        <pc:spChg chg="del">
          <ac:chgData name="Sanders Wang" userId="089d73b8-785c-4012-b931-81c632b6c9c7" providerId="ADAL" clId="{040EDAAC-E745-4071-9C17-784A6FEC8541}" dt="2021-03-31T12:19:45.928" v="789" actId="478"/>
          <ac:spMkLst>
            <pc:docMk/>
            <pc:sldMk cId="1385339987" sldId="264"/>
            <ac:spMk id="88" creationId="{629A8A50-12ED-4DC3-82E5-D5B06D28A70B}"/>
          </ac:spMkLst>
        </pc:spChg>
        <pc:spChg chg="del">
          <ac:chgData name="Sanders Wang" userId="089d73b8-785c-4012-b931-81c632b6c9c7" providerId="ADAL" clId="{040EDAAC-E745-4071-9C17-784A6FEC8541}" dt="2021-03-31T12:19:11.905" v="783" actId="478"/>
          <ac:spMkLst>
            <pc:docMk/>
            <pc:sldMk cId="1385339987" sldId="264"/>
            <ac:spMk id="90" creationId="{23762D8D-EBDE-4244-8644-A573B7A089F1}"/>
          </ac:spMkLst>
        </pc:spChg>
        <pc:spChg chg="del">
          <ac:chgData name="Sanders Wang" userId="089d73b8-785c-4012-b931-81c632b6c9c7" providerId="ADAL" clId="{040EDAAC-E745-4071-9C17-784A6FEC8541}" dt="2021-03-31T12:19:17.568" v="784" actId="478"/>
          <ac:spMkLst>
            <pc:docMk/>
            <pc:sldMk cId="1385339987" sldId="264"/>
            <ac:spMk id="92" creationId="{A729D4D4-182F-4ACE-A8D6-794DFE65A785}"/>
          </ac:spMkLst>
        </pc:spChg>
        <pc:spChg chg="del">
          <ac:chgData name="Sanders Wang" userId="089d73b8-785c-4012-b931-81c632b6c9c7" providerId="ADAL" clId="{040EDAAC-E745-4071-9C17-784A6FEC8541}" dt="2021-03-31T12:19:54.950" v="792" actId="478"/>
          <ac:spMkLst>
            <pc:docMk/>
            <pc:sldMk cId="1385339987" sldId="264"/>
            <ac:spMk id="96" creationId="{0F3ADC82-A0AF-44DC-A16A-2478C169E9BC}"/>
          </ac:spMkLst>
        </pc:spChg>
        <pc:spChg chg="del">
          <ac:chgData name="Sanders Wang" userId="089d73b8-785c-4012-b931-81c632b6c9c7" providerId="ADAL" clId="{040EDAAC-E745-4071-9C17-784A6FEC8541}" dt="2021-03-31T12:19:45.928" v="789" actId="478"/>
          <ac:spMkLst>
            <pc:docMk/>
            <pc:sldMk cId="1385339987" sldId="264"/>
            <ac:spMk id="103" creationId="{AD2F0D9B-76AF-4C1A-9D2D-1AD603E02B2E}"/>
          </ac:spMkLst>
        </pc:spChg>
        <pc:spChg chg="del">
          <ac:chgData name="Sanders Wang" userId="089d73b8-785c-4012-b931-81c632b6c9c7" providerId="ADAL" clId="{040EDAAC-E745-4071-9C17-784A6FEC8541}" dt="2021-03-31T12:19:45.928" v="789" actId="478"/>
          <ac:spMkLst>
            <pc:docMk/>
            <pc:sldMk cId="1385339987" sldId="264"/>
            <ac:spMk id="104" creationId="{D9AD05BE-9651-4F53-9E3D-337905F7C85A}"/>
          </ac:spMkLst>
        </pc:spChg>
        <pc:spChg chg="del">
          <ac:chgData name="Sanders Wang" userId="089d73b8-785c-4012-b931-81c632b6c9c7" providerId="ADAL" clId="{040EDAAC-E745-4071-9C17-784A6FEC8541}" dt="2021-03-31T12:19:45.928" v="789" actId="478"/>
          <ac:spMkLst>
            <pc:docMk/>
            <pc:sldMk cId="1385339987" sldId="264"/>
            <ac:spMk id="107" creationId="{7F3DE87C-7DF7-4147-96B6-1A4A5A6D50B3}"/>
          </ac:spMkLst>
        </pc:spChg>
        <pc:spChg chg="del">
          <ac:chgData name="Sanders Wang" userId="089d73b8-785c-4012-b931-81c632b6c9c7" providerId="ADAL" clId="{040EDAAC-E745-4071-9C17-784A6FEC8541}" dt="2021-03-31T12:19:45.928" v="789" actId="478"/>
          <ac:spMkLst>
            <pc:docMk/>
            <pc:sldMk cId="1385339987" sldId="264"/>
            <ac:spMk id="108" creationId="{7C0F963F-AE97-4F6D-B807-E00D4491BD5D}"/>
          </ac:spMkLst>
        </pc:spChg>
        <pc:spChg chg="add mod">
          <ac:chgData name="Sanders Wang" userId="089d73b8-785c-4012-b931-81c632b6c9c7" providerId="ADAL" clId="{040EDAAC-E745-4071-9C17-784A6FEC8541}" dt="2021-03-31T12:32:31.792" v="1029" actId="1076"/>
          <ac:spMkLst>
            <pc:docMk/>
            <pc:sldMk cId="1385339987" sldId="264"/>
            <ac:spMk id="120" creationId="{9C618CFD-BC5A-4770-A6D8-829F7D73CC0B}"/>
          </ac:spMkLst>
        </pc:spChg>
        <pc:spChg chg="add mod">
          <ac:chgData name="Sanders Wang" userId="089d73b8-785c-4012-b931-81c632b6c9c7" providerId="ADAL" clId="{040EDAAC-E745-4071-9C17-784A6FEC8541}" dt="2021-03-31T13:01:20.805" v="1128" actId="1076"/>
          <ac:spMkLst>
            <pc:docMk/>
            <pc:sldMk cId="1385339987" sldId="264"/>
            <ac:spMk id="124" creationId="{BAD5A89A-E70A-4D4E-A2CF-DA67CF097729}"/>
          </ac:spMkLst>
        </pc:spChg>
        <pc:spChg chg="add mod">
          <ac:chgData name="Sanders Wang" userId="089d73b8-785c-4012-b931-81c632b6c9c7" providerId="ADAL" clId="{040EDAAC-E745-4071-9C17-784A6FEC8541}" dt="2021-03-31T13:14:16.544" v="1191" actId="1076"/>
          <ac:spMkLst>
            <pc:docMk/>
            <pc:sldMk cId="1385339987" sldId="264"/>
            <ac:spMk id="127" creationId="{05B940FF-3967-4542-A88C-A745BBEB27A1}"/>
          </ac:spMkLst>
        </pc:spChg>
        <pc:spChg chg="mod">
          <ac:chgData name="Sanders Wang" userId="089d73b8-785c-4012-b931-81c632b6c9c7" providerId="ADAL" clId="{040EDAAC-E745-4071-9C17-784A6FEC8541}" dt="2021-03-31T13:16:56.517" v="1193"/>
          <ac:spMkLst>
            <pc:docMk/>
            <pc:sldMk cId="1385339987" sldId="264"/>
            <ac:spMk id="131" creationId="{0D75DB33-7E55-4046-8B78-2146272967CA}"/>
          </ac:spMkLst>
        </pc:spChg>
        <pc:spChg chg="del">
          <ac:chgData name="Sanders Wang" userId="089d73b8-785c-4012-b931-81c632b6c9c7" providerId="ADAL" clId="{040EDAAC-E745-4071-9C17-784A6FEC8541}" dt="2021-03-31T12:19:45.928" v="789" actId="478"/>
          <ac:spMkLst>
            <pc:docMk/>
            <pc:sldMk cId="1385339987" sldId="264"/>
            <ac:spMk id="138" creationId="{7788E96C-FA60-4CE1-8251-78AF0FDE233E}"/>
          </ac:spMkLst>
        </pc:spChg>
        <pc:spChg chg="del">
          <ac:chgData name="Sanders Wang" userId="089d73b8-785c-4012-b931-81c632b6c9c7" providerId="ADAL" clId="{040EDAAC-E745-4071-9C17-784A6FEC8541}" dt="2021-03-31T12:19:45.928" v="789" actId="478"/>
          <ac:spMkLst>
            <pc:docMk/>
            <pc:sldMk cId="1385339987" sldId="264"/>
            <ac:spMk id="139" creationId="{6EBC3684-1779-4B50-A0CC-3C32FA22577D}"/>
          </ac:spMkLst>
        </pc:spChg>
        <pc:spChg chg="del">
          <ac:chgData name="Sanders Wang" userId="089d73b8-785c-4012-b931-81c632b6c9c7" providerId="ADAL" clId="{040EDAAC-E745-4071-9C17-784A6FEC8541}" dt="2021-03-31T12:19:45.928" v="789" actId="478"/>
          <ac:spMkLst>
            <pc:docMk/>
            <pc:sldMk cId="1385339987" sldId="264"/>
            <ac:spMk id="140" creationId="{E35A1E75-214B-4404-860B-15ABD69458B8}"/>
          </ac:spMkLst>
        </pc:spChg>
        <pc:spChg chg="del">
          <ac:chgData name="Sanders Wang" userId="089d73b8-785c-4012-b931-81c632b6c9c7" providerId="ADAL" clId="{040EDAAC-E745-4071-9C17-784A6FEC8541}" dt="2021-03-31T12:19:45.928" v="789" actId="478"/>
          <ac:spMkLst>
            <pc:docMk/>
            <pc:sldMk cId="1385339987" sldId="264"/>
            <ac:spMk id="141" creationId="{89548AA6-8882-4F6B-A877-D014DF3AE704}"/>
          </ac:spMkLst>
        </pc:spChg>
        <pc:spChg chg="add mod">
          <ac:chgData name="Sanders Wang" userId="089d73b8-785c-4012-b931-81c632b6c9c7" providerId="ADAL" clId="{040EDAAC-E745-4071-9C17-784A6FEC8541}" dt="2021-03-31T13:12:07.231" v="1173" actId="1076"/>
          <ac:spMkLst>
            <pc:docMk/>
            <pc:sldMk cId="1385339987" sldId="264"/>
            <ac:spMk id="143" creationId="{70401D0F-CBF2-4A49-8D4C-65C0BE4B8B68}"/>
          </ac:spMkLst>
        </pc:spChg>
        <pc:spChg chg="add mod">
          <ac:chgData name="Sanders Wang" userId="089d73b8-785c-4012-b931-81c632b6c9c7" providerId="ADAL" clId="{040EDAAC-E745-4071-9C17-784A6FEC8541}" dt="2021-03-31T13:04:38.655" v="1148" actId="1076"/>
          <ac:spMkLst>
            <pc:docMk/>
            <pc:sldMk cId="1385339987" sldId="264"/>
            <ac:spMk id="147" creationId="{DBFF571B-95AE-421A-A2F2-BD7704A51641}"/>
          </ac:spMkLst>
        </pc:spChg>
        <pc:spChg chg="add mod">
          <ac:chgData name="Sanders Wang" userId="089d73b8-785c-4012-b931-81c632b6c9c7" providerId="ADAL" clId="{040EDAAC-E745-4071-9C17-784A6FEC8541}" dt="2021-03-31T13:13:35.185" v="1189"/>
          <ac:spMkLst>
            <pc:docMk/>
            <pc:sldMk cId="1385339987" sldId="264"/>
            <ac:spMk id="155" creationId="{E75FF8B0-2B3C-42EF-A5E4-652014C66AF4}"/>
          </ac:spMkLst>
        </pc:spChg>
        <pc:grpChg chg="del">
          <ac:chgData name="Sanders Wang" userId="089d73b8-785c-4012-b931-81c632b6c9c7" providerId="ADAL" clId="{040EDAAC-E745-4071-9C17-784A6FEC8541}" dt="2021-03-31T12:19:54.950" v="792" actId="478"/>
          <ac:grpSpMkLst>
            <pc:docMk/>
            <pc:sldMk cId="1385339987" sldId="264"/>
            <ac:grpSpMk id="36" creationId="{263503B1-D98A-4070-BFCC-323E4344F374}"/>
          </ac:grpSpMkLst>
        </pc:grpChg>
        <pc:grpChg chg="del">
          <ac:chgData name="Sanders Wang" userId="089d73b8-785c-4012-b931-81c632b6c9c7" providerId="ADAL" clId="{040EDAAC-E745-4071-9C17-784A6FEC8541}" dt="2021-03-31T12:19:45.928" v="789" actId="478"/>
          <ac:grpSpMkLst>
            <pc:docMk/>
            <pc:sldMk cId="1385339987" sldId="264"/>
            <ac:grpSpMk id="43" creationId="{7E459F38-CEEE-4724-BB6B-2E8B102C5043}"/>
          </ac:grpSpMkLst>
        </pc:grpChg>
        <pc:picChg chg="del">
          <ac:chgData name="Sanders Wang" userId="089d73b8-785c-4012-b931-81c632b6c9c7" providerId="ADAL" clId="{040EDAAC-E745-4071-9C17-784A6FEC8541}" dt="2021-03-31T12:19:11.905" v="783" actId="478"/>
          <ac:picMkLst>
            <pc:docMk/>
            <pc:sldMk cId="1385339987" sldId="264"/>
            <ac:picMk id="6" creationId="{036C5C0B-840A-44DF-8CA3-91023E22717A}"/>
          </ac:picMkLst>
        </pc:picChg>
        <pc:picChg chg="del">
          <ac:chgData name="Sanders Wang" userId="089d73b8-785c-4012-b931-81c632b6c9c7" providerId="ADAL" clId="{040EDAAC-E745-4071-9C17-784A6FEC8541}" dt="2021-03-31T12:19:11.905" v="783" actId="478"/>
          <ac:picMkLst>
            <pc:docMk/>
            <pc:sldMk cId="1385339987" sldId="264"/>
            <ac:picMk id="8" creationId="{2A8059F9-B59B-4D85-81D0-8BE5F934002E}"/>
          </ac:picMkLst>
        </pc:picChg>
        <pc:picChg chg="mod">
          <ac:chgData name="Sanders Wang" userId="089d73b8-785c-4012-b931-81c632b6c9c7" providerId="ADAL" clId="{040EDAAC-E745-4071-9C17-784A6FEC8541}" dt="2021-03-31T12:20:49.519" v="883" actId="1076"/>
          <ac:picMkLst>
            <pc:docMk/>
            <pc:sldMk cId="1385339987" sldId="264"/>
            <ac:picMk id="22" creationId="{57FC183C-3451-437E-AFD6-325BDF2CB257}"/>
          </ac:picMkLst>
        </pc:picChg>
        <pc:picChg chg="del">
          <ac:chgData name="Sanders Wang" userId="089d73b8-785c-4012-b931-81c632b6c9c7" providerId="ADAL" clId="{040EDAAC-E745-4071-9C17-784A6FEC8541}" dt="2021-03-31T12:19:45.928" v="789" actId="478"/>
          <ac:picMkLst>
            <pc:docMk/>
            <pc:sldMk cId="1385339987" sldId="264"/>
            <ac:picMk id="28" creationId="{A468C71A-CACF-4F39-8BC8-9DF2585697DB}"/>
          </ac:picMkLst>
        </pc:picChg>
        <pc:picChg chg="del">
          <ac:chgData name="Sanders Wang" userId="089d73b8-785c-4012-b931-81c632b6c9c7" providerId="ADAL" clId="{040EDAAC-E745-4071-9C17-784A6FEC8541}" dt="2021-03-31T12:19:11.905" v="783" actId="478"/>
          <ac:picMkLst>
            <pc:docMk/>
            <pc:sldMk cId="1385339987" sldId="264"/>
            <ac:picMk id="32" creationId="{BDCAA298-4648-4025-8361-D6E70E600C7E}"/>
          </ac:picMkLst>
        </pc:picChg>
        <pc:picChg chg="mod">
          <ac:chgData name="Sanders Wang" userId="089d73b8-785c-4012-b931-81c632b6c9c7" providerId="ADAL" clId="{040EDAAC-E745-4071-9C17-784A6FEC8541}" dt="2021-03-31T12:20:29.479" v="879" actId="1076"/>
          <ac:picMkLst>
            <pc:docMk/>
            <pc:sldMk cId="1385339987" sldId="264"/>
            <ac:picMk id="34" creationId="{A467C330-BA23-401D-8BC3-607A663CFDE3}"/>
          </ac:picMkLst>
        </pc:picChg>
        <pc:picChg chg="del">
          <ac:chgData name="Sanders Wang" userId="089d73b8-785c-4012-b931-81c632b6c9c7" providerId="ADAL" clId="{040EDAAC-E745-4071-9C17-784A6FEC8541}" dt="2021-03-31T12:19:11.905" v="783" actId="478"/>
          <ac:picMkLst>
            <pc:docMk/>
            <pc:sldMk cId="1385339987" sldId="264"/>
            <ac:picMk id="37" creationId="{8BF4FDE8-17F5-4315-A86F-BCAA5397BB00}"/>
          </ac:picMkLst>
        </pc:picChg>
        <pc:picChg chg="del">
          <ac:chgData name="Sanders Wang" userId="089d73b8-785c-4012-b931-81c632b6c9c7" providerId="ADAL" clId="{040EDAAC-E745-4071-9C17-784A6FEC8541}" dt="2021-03-31T12:19:11.905" v="783" actId="478"/>
          <ac:picMkLst>
            <pc:docMk/>
            <pc:sldMk cId="1385339987" sldId="264"/>
            <ac:picMk id="39" creationId="{045D313F-7209-4C86-93D3-EA355B767EDC}"/>
          </ac:picMkLst>
        </pc:picChg>
        <pc:picChg chg="del">
          <ac:chgData name="Sanders Wang" userId="089d73b8-785c-4012-b931-81c632b6c9c7" providerId="ADAL" clId="{040EDAAC-E745-4071-9C17-784A6FEC8541}" dt="2021-03-31T12:19:45.928" v="789" actId="478"/>
          <ac:picMkLst>
            <pc:docMk/>
            <pc:sldMk cId="1385339987" sldId="264"/>
            <ac:picMk id="45" creationId="{AC5A8BD8-5463-4AEF-96C9-3514D71BEE9C}"/>
          </ac:picMkLst>
        </pc:picChg>
        <pc:picChg chg="mod">
          <ac:chgData name="Sanders Wang" userId="089d73b8-785c-4012-b931-81c632b6c9c7" providerId="ADAL" clId="{040EDAAC-E745-4071-9C17-784A6FEC8541}" dt="2021-03-31T12:20:45.225" v="882" actId="1076"/>
          <ac:picMkLst>
            <pc:docMk/>
            <pc:sldMk cId="1385339987" sldId="264"/>
            <ac:picMk id="46" creationId="{6E227231-C679-40D4-948D-182F6CED4328}"/>
          </ac:picMkLst>
        </pc:picChg>
        <pc:picChg chg="del">
          <ac:chgData name="Sanders Wang" userId="089d73b8-785c-4012-b931-81c632b6c9c7" providerId="ADAL" clId="{040EDAAC-E745-4071-9C17-784A6FEC8541}" dt="2021-03-31T12:19:51.990" v="791" actId="478"/>
          <ac:picMkLst>
            <pc:docMk/>
            <pc:sldMk cId="1385339987" sldId="264"/>
            <ac:picMk id="48" creationId="{F27B78FB-3D71-40F5-B632-D16BCF6777D8}"/>
          </ac:picMkLst>
        </pc:picChg>
        <pc:picChg chg="del">
          <ac:chgData name="Sanders Wang" userId="089d73b8-785c-4012-b931-81c632b6c9c7" providerId="ADAL" clId="{040EDAAC-E745-4071-9C17-784A6FEC8541}" dt="2021-03-31T12:19:45.928" v="789" actId="478"/>
          <ac:picMkLst>
            <pc:docMk/>
            <pc:sldMk cId="1385339987" sldId="264"/>
            <ac:picMk id="63" creationId="{8F8DDA8B-E372-4804-B3B2-9FFA0F2ADD27}"/>
          </ac:picMkLst>
        </pc:picChg>
        <pc:picChg chg="del">
          <ac:chgData name="Sanders Wang" userId="089d73b8-785c-4012-b931-81c632b6c9c7" providerId="ADAL" clId="{040EDAAC-E745-4071-9C17-784A6FEC8541}" dt="2021-03-31T12:19:45.928" v="789" actId="478"/>
          <ac:picMkLst>
            <pc:docMk/>
            <pc:sldMk cId="1385339987" sldId="264"/>
            <ac:picMk id="65" creationId="{5EC253EB-7D49-443E-AB25-7EF50D132751}"/>
          </ac:picMkLst>
        </pc:picChg>
        <pc:picChg chg="mod">
          <ac:chgData name="Sanders Wang" userId="089d73b8-785c-4012-b931-81c632b6c9c7" providerId="ADAL" clId="{040EDAAC-E745-4071-9C17-784A6FEC8541}" dt="2021-03-31T12:20:19.467" v="878" actId="1037"/>
          <ac:picMkLst>
            <pc:docMk/>
            <pc:sldMk cId="1385339987" sldId="264"/>
            <ac:picMk id="69" creationId="{89A0027D-2251-40DE-BED8-E1A4953F2D49}"/>
          </ac:picMkLst>
        </pc:picChg>
        <pc:picChg chg="del">
          <ac:chgData name="Sanders Wang" userId="089d73b8-785c-4012-b931-81c632b6c9c7" providerId="ADAL" clId="{040EDAAC-E745-4071-9C17-784A6FEC8541}" dt="2021-03-31T12:19:45.928" v="789" actId="478"/>
          <ac:picMkLst>
            <pc:docMk/>
            <pc:sldMk cId="1385339987" sldId="264"/>
            <ac:picMk id="70" creationId="{5F9C0C34-822F-4A25-B4CA-F23E025BBC52}"/>
          </ac:picMkLst>
        </pc:picChg>
        <pc:picChg chg="del">
          <ac:chgData name="Sanders Wang" userId="089d73b8-785c-4012-b931-81c632b6c9c7" providerId="ADAL" clId="{040EDAAC-E745-4071-9C17-784A6FEC8541}" dt="2021-03-31T12:19:45.928" v="789" actId="478"/>
          <ac:picMkLst>
            <pc:docMk/>
            <pc:sldMk cId="1385339987" sldId="264"/>
            <ac:picMk id="72" creationId="{4E3CEE52-37D5-4A86-9EA8-685CC9F60F7F}"/>
          </ac:picMkLst>
        </pc:picChg>
        <pc:picChg chg="del">
          <ac:chgData name="Sanders Wang" userId="089d73b8-785c-4012-b931-81c632b6c9c7" providerId="ADAL" clId="{040EDAAC-E745-4071-9C17-784A6FEC8541}" dt="2021-03-31T12:19:45.928" v="789" actId="478"/>
          <ac:picMkLst>
            <pc:docMk/>
            <pc:sldMk cId="1385339987" sldId="264"/>
            <ac:picMk id="73" creationId="{B02E42BB-F58F-4933-8D9F-9C0554B061E0}"/>
          </ac:picMkLst>
        </pc:picChg>
        <pc:picChg chg="del">
          <ac:chgData name="Sanders Wang" userId="089d73b8-785c-4012-b931-81c632b6c9c7" providerId="ADAL" clId="{040EDAAC-E745-4071-9C17-784A6FEC8541}" dt="2021-03-31T12:19:45.928" v="789" actId="478"/>
          <ac:picMkLst>
            <pc:docMk/>
            <pc:sldMk cId="1385339987" sldId="264"/>
            <ac:picMk id="74" creationId="{60C96EF9-7DDB-4C40-ADDD-F96130C44013}"/>
          </ac:picMkLst>
        </pc:picChg>
        <pc:picChg chg="del">
          <ac:chgData name="Sanders Wang" userId="089d73b8-785c-4012-b931-81c632b6c9c7" providerId="ADAL" clId="{040EDAAC-E745-4071-9C17-784A6FEC8541}" dt="2021-03-31T12:19:45.928" v="789" actId="478"/>
          <ac:picMkLst>
            <pc:docMk/>
            <pc:sldMk cId="1385339987" sldId="264"/>
            <ac:picMk id="77" creationId="{D120BA69-DC6E-4E47-AD34-C44FC563A958}"/>
          </ac:picMkLst>
        </pc:picChg>
        <pc:picChg chg="del">
          <ac:chgData name="Sanders Wang" userId="089d73b8-785c-4012-b931-81c632b6c9c7" providerId="ADAL" clId="{040EDAAC-E745-4071-9C17-784A6FEC8541}" dt="2021-03-31T12:19:45.928" v="789" actId="478"/>
          <ac:picMkLst>
            <pc:docMk/>
            <pc:sldMk cId="1385339987" sldId="264"/>
            <ac:picMk id="82" creationId="{B6F45217-E5B6-4084-A1D2-258968826E98}"/>
          </ac:picMkLst>
        </pc:picChg>
        <pc:picChg chg="del">
          <ac:chgData name="Sanders Wang" userId="089d73b8-785c-4012-b931-81c632b6c9c7" providerId="ADAL" clId="{040EDAAC-E745-4071-9C17-784A6FEC8541}" dt="2021-03-31T12:19:45.928" v="789" actId="478"/>
          <ac:picMkLst>
            <pc:docMk/>
            <pc:sldMk cId="1385339987" sldId="264"/>
            <ac:picMk id="83" creationId="{75513874-6782-4A16-82CD-0171AE7B8BC6}"/>
          </ac:picMkLst>
        </pc:picChg>
        <pc:picChg chg="del">
          <ac:chgData name="Sanders Wang" userId="089d73b8-785c-4012-b931-81c632b6c9c7" providerId="ADAL" clId="{040EDAAC-E745-4071-9C17-784A6FEC8541}" dt="2021-03-31T12:19:45.928" v="789" actId="478"/>
          <ac:picMkLst>
            <pc:docMk/>
            <pc:sldMk cId="1385339987" sldId="264"/>
            <ac:picMk id="86" creationId="{FCC5C23E-B49A-49A0-90E6-E1E4E7ADA776}"/>
          </ac:picMkLst>
        </pc:picChg>
        <pc:picChg chg="del">
          <ac:chgData name="Sanders Wang" userId="089d73b8-785c-4012-b931-81c632b6c9c7" providerId="ADAL" clId="{040EDAAC-E745-4071-9C17-784A6FEC8541}" dt="2021-03-31T12:19:45.928" v="789" actId="478"/>
          <ac:picMkLst>
            <pc:docMk/>
            <pc:sldMk cId="1385339987" sldId="264"/>
            <ac:picMk id="94" creationId="{BFCE193E-94B0-47A1-AA35-5B7563167B54}"/>
          </ac:picMkLst>
        </pc:picChg>
        <pc:picChg chg="del">
          <ac:chgData name="Sanders Wang" userId="089d73b8-785c-4012-b931-81c632b6c9c7" providerId="ADAL" clId="{040EDAAC-E745-4071-9C17-784A6FEC8541}" dt="2021-03-31T12:19:11.905" v="783" actId="478"/>
          <ac:picMkLst>
            <pc:docMk/>
            <pc:sldMk cId="1385339987" sldId="264"/>
            <ac:picMk id="111" creationId="{41B3AF7F-73AC-4984-963A-4A1B4241DB41}"/>
          </ac:picMkLst>
        </pc:picChg>
        <pc:picChg chg="del">
          <ac:chgData name="Sanders Wang" userId="089d73b8-785c-4012-b931-81c632b6c9c7" providerId="ADAL" clId="{040EDAAC-E745-4071-9C17-784A6FEC8541}" dt="2021-03-31T12:19:45.928" v="789" actId="478"/>
          <ac:picMkLst>
            <pc:docMk/>
            <pc:sldMk cId="1385339987" sldId="264"/>
            <ac:picMk id="121" creationId="{4179B7C1-0EA8-4BE4-A9CB-5EC459C720FD}"/>
          </ac:picMkLst>
        </pc:picChg>
        <pc:picChg chg="add del mod">
          <ac:chgData name="Sanders Wang" userId="089d73b8-785c-4012-b931-81c632b6c9c7" providerId="ADAL" clId="{040EDAAC-E745-4071-9C17-784A6FEC8541}" dt="2021-03-31T13:10:11.833" v="1162" actId="478"/>
          <ac:picMkLst>
            <pc:docMk/>
            <pc:sldMk cId="1385339987" sldId="264"/>
            <ac:picMk id="130" creationId="{F3DFE7E4-D49A-4AE5-8261-DB78173987C9}"/>
          </ac:picMkLst>
        </pc:picChg>
        <pc:picChg chg="add mod">
          <ac:chgData name="Sanders Wang" userId="089d73b8-785c-4012-b931-81c632b6c9c7" providerId="ADAL" clId="{040EDAAC-E745-4071-9C17-784A6FEC8541}" dt="2021-03-31T13:11:33.651" v="1166" actId="1076"/>
          <ac:picMkLst>
            <pc:docMk/>
            <pc:sldMk cId="1385339987" sldId="264"/>
            <ac:picMk id="137" creationId="{7A0A63FF-B457-4FE3-B4CA-B2D8838D6EFD}"/>
          </ac:picMkLst>
        </pc:picChg>
        <pc:picChg chg="add mod">
          <ac:chgData name="Sanders Wang" userId="089d73b8-785c-4012-b931-81c632b6c9c7" providerId="ADAL" clId="{040EDAAC-E745-4071-9C17-784A6FEC8541}" dt="2021-03-31T12:23:18.889" v="924" actId="1076"/>
          <ac:picMkLst>
            <pc:docMk/>
            <pc:sldMk cId="1385339987" sldId="264"/>
            <ac:picMk id="3074" creationId="{86F2193C-40EE-4E1E-8E3E-C553A1D7189C}"/>
          </ac:picMkLst>
        </pc:picChg>
        <pc:picChg chg="add mod">
          <ac:chgData name="Sanders Wang" userId="089d73b8-785c-4012-b931-81c632b6c9c7" providerId="ADAL" clId="{040EDAAC-E745-4071-9C17-784A6FEC8541}" dt="2021-03-31T12:24:26.934" v="932" actId="1076"/>
          <ac:picMkLst>
            <pc:docMk/>
            <pc:sldMk cId="1385339987" sldId="264"/>
            <ac:picMk id="3076" creationId="{C96D405D-7C1C-42E7-B643-B2A9DA88A04E}"/>
          </ac:picMkLst>
        </pc:picChg>
        <pc:picChg chg="add mod">
          <ac:chgData name="Sanders Wang" userId="089d73b8-785c-4012-b931-81c632b6c9c7" providerId="ADAL" clId="{040EDAAC-E745-4071-9C17-784A6FEC8541}" dt="2021-03-31T12:29:56.526" v="1010" actId="1076"/>
          <ac:picMkLst>
            <pc:docMk/>
            <pc:sldMk cId="1385339987" sldId="264"/>
            <ac:picMk id="3078" creationId="{84D4DD42-7C25-47F2-8D0C-80ABFF189601}"/>
          </ac:picMkLst>
        </pc:picChg>
        <pc:picChg chg="add mod">
          <ac:chgData name="Sanders Wang" userId="089d73b8-785c-4012-b931-81c632b6c9c7" providerId="ADAL" clId="{040EDAAC-E745-4071-9C17-784A6FEC8541}" dt="2021-03-31T12:31:17.504" v="1015" actId="1076"/>
          <ac:picMkLst>
            <pc:docMk/>
            <pc:sldMk cId="1385339987" sldId="264"/>
            <ac:picMk id="3080" creationId="{53C4C54B-4850-4C58-97D0-15C1065C94C6}"/>
          </ac:picMkLst>
        </pc:picChg>
        <pc:picChg chg="add mod">
          <ac:chgData name="Sanders Wang" userId="089d73b8-785c-4012-b931-81c632b6c9c7" providerId="ADAL" clId="{040EDAAC-E745-4071-9C17-784A6FEC8541}" dt="2021-03-31T13:01:17.535" v="1127" actId="14100"/>
          <ac:picMkLst>
            <pc:docMk/>
            <pc:sldMk cId="1385339987" sldId="264"/>
            <ac:picMk id="3084" creationId="{1198AAB6-75E0-4435-80F9-6F8779657CC9}"/>
          </ac:picMkLst>
        </pc:picChg>
        <pc:picChg chg="add mod">
          <ac:chgData name="Sanders Wang" userId="089d73b8-785c-4012-b931-81c632b6c9c7" providerId="ADAL" clId="{040EDAAC-E745-4071-9C17-784A6FEC8541}" dt="2021-03-31T13:14:13.203" v="1190" actId="14100"/>
          <ac:picMkLst>
            <pc:docMk/>
            <pc:sldMk cId="1385339987" sldId="264"/>
            <ac:picMk id="3087" creationId="{E52F8A33-48D1-4802-BFAF-5DB02F81C775}"/>
          </ac:picMkLst>
        </pc:picChg>
        <pc:picChg chg="add mod">
          <ac:chgData name="Sanders Wang" userId="089d73b8-785c-4012-b931-81c632b6c9c7" providerId="ADAL" clId="{040EDAAC-E745-4071-9C17-784A6FEC8541}" dt="2021-03-31T13:11:57.845" v="1171" actId="14100"/>
          <ac:picMkLst>
            <pc:docMk/>
            <pc:sldMk cId="1385339987" sldId="264"/>
            <ac:picMk id="3089" creationId="{48FF0870-5644-4563-97DC-DCDF211050B7}"/>
          </ac:picMkLst>
        </pc:picChg>
        <pc:picChg chg="add mod">
          <ac:chgData name="Sanders Wang" userId="089d73b8-785c-4012-b931-81c632b6c9c7" providerId="ADAL" clId="{040EDAAC-E745-4071-9C17-784A6FEC8541}" dt="2021-03-31T13:02:41.203" v="1135" actId="1076"/>
          <ac:picMkLst>
            <pc:docMk/>
            <pc:sldMk cId="1385339987" sldId="264"/>
            <ac:picMk id="3091" creationId="{06B38F11-8F22-497D-BE49-5B25F9858516}"/>
          </ac:picMkLst>
        </pc:picChg>
        <pc:cxnChg chg="del">
          <ac:chgData name="Sanders Wang" userId="089d73b8-785c-4012-b931-81c632b6c9c7" providerId="ADAL" clId="{040EDAAC-E745-4071-9C17-784A6FEC8541}" dt="2021-03-31T12:19:11.905" v="783" actId="478"/>
          <ac:cxnSpMkLst>
            <pc:docMk/>
            <pc:sldMk cId="1385339987" sldId="264"/>
            <ac:cxnSpMk id="9" creationId="{F9CF734C-40AB-496B-B324-0004A7C619B7}"/>
          </ac:cxnSpMkLst>
        </pc:cxnChg>
        <pc:cxnChg chg="del">
          <ac:chgData name="Sanders Wang" userId="089d73b8-785c-4012-b931-81c632b6c9c7" providerId="ADAL" clId="{040EDAAC-E745-4071-9C17-784A6FEC8541}" dt="2021-03-31T12:19:11.905" v="783" actId="478"/>
          <ac:cxnSpMkLst>
            <pc:docMk/>
            <pc:sldMk cId="1385339987" sldId="264"/>
            <ac:cxnSpMk id="38" creationId="{6FFEA2E5-D199-43B2-ADDD-84F094DEFD91}"/>
          </ac:cxnSpMkLst>
        </pc:cxnChg>
        <pc:cxnChg chg="mod">
          <ac:chgData name="Sanders Wang" userId="089d73b8-785c-4012-b931-81c632b6c9c7" providerId="ADAL" clId="{040EDAAC-E745-4071-9C17-784A6FEC8541}" dt="2021-03-31T12:21:49.713" v="917" actId="14100"/>
          <ac:cxnSpMkLst>
            <pc:docMk/>
            <pc:sldMk cId="1385339987" sldId="264"/>
            <ac:cxnSpMk id="50" creationId="{9601D18C-A902-4AA7-B2BF-810AA63E6511}"/>
          </ac:cxnSpMkLst>
        </pc:cxnChg>
        <pc:cxnChg chg="del">
          <ac:chgData name="Sanders Wang" userId="089d73b8-785c-4012-b931-81c632b6c9c7" providerId="ADAL" clId="{040EDAAC-E745-4071-9C17-784A6FEC8541}" dt="2021-03-31T12:19:45.928" v="789" actId="478"/>
          <ac:cxnSpMkLst>
            <pc:docMk/>
            <pc:sldMk cId="1385339987" sldId="264"/>
            <ac:cxnSpMk id="53" creationId="{DE2DFD30-7C3A-4404-A88E-173CDD3464B9}"/>
          </ac:cxnSpMkLst>
        </pc:cxnChg>
        <pc:cxnChg chg="del">
          <ac:chgData name="Sanders Wang" userId="089d73b8-785c-4012-b931-81c632b6c9c7" providerId="ADAL" clId="{040EDAAC-E745-4071-9C17-784A6FEC8541}" dt="2021-03-31T12:19:45.928" v="789" actId="478"/>
          <ac:cxnSpMkLst>
            <pc:docMk/>
            <pc:sldMk cId="1385339987" sldId="264"/>
            <ac:cxnSpMk id="55" creationId="{B41037C6-B906-427C-8043-6C30CF39D619}"/>
          </ac:cxnSpMkLst>
        </pc:cxnChg>
        <pc:cxnChg chg="del">
          <ac:chgData name="Sanders Wang" userId="089d73b8-785c-4012-b931-81c632b6c9c7" providerId="ADAL" clId="{040EDAAC-E745-4071-9C17-784A6FEC8541}" dt="2021-03-31T12:19:45.928" v="789" actId="478"/>
          <ac:cxnSpMkLst>
            <pc:docMk/>
            <pc:sldMk cId="1385339987" sldId="264"/>
            <ac:cxnSpMk id="57" creationId="{5DC18291-7211-44FE-B258-4ABEC80AA0F0}"/>
          </ac:cxnSpMkLst>
        </pc:cxnChg>
        <pc:cxnChg chg="del">
          <ac:chgData name="Sanders Wang" userId="089d73b8-785c-4012-b931-81c632b6c9c7" providerId="ADAL" clId="{040EDAAC-E745-4071-9C17-784A6FEC8541}" dt="2021-03-31T12:19:45.928" v="789" actId="478"/>
          <ac:cxnSpMkLst>
            <pc:docMk/>
            <pc:sldMk cId="1385339987" sldId="264"/>
            <ac:cxnSpMk id="58" creationId="{8E50CD46-E1DF-4A15-B1E7-83BDA4D5FD5E}"/>
          </ac:cxnSpMkLst>
        </pc:cxnChg>
        <pc:cxnChg chg="del mod">
          <ac:chgData name="Sanders Wang" userId="089d73b8-785c-4012-b931-81c632b6c9c7" providerId="ADAL" clId="{040EDAAC-E745-4071-9C17-784A6FEC8541}" dt="2021-03-31T12:19:45.928" v="789" actId="478"/>
          <ac:cxnSpMkLst>
            <pc:docMk/>
            <pc:sldMk cId="1385339987" sldId="264"/>
            <ac:cxnSpMk id="75" creationId="{CEE91C90-7114-4E14-BA6F-E87A75750D8B}"/>
          </ac:cxnSpMkLst>
        </pc:cxnChg>
        <pc:cxnChg chg="del mod">
          <ac:chgData name="Sanders Wang" userId="089d73b8-785c-4012-b931-81c632b6c9c7" providerId="ADAL" clId="{040EDAAC-E745-4071-9C17-784A6FEC8541}" dt="2021-03-31T12:19:45.928" v="789" actId="478"/>
          <ac:cxnSpMkLst>
            <pc:docMk/>
            <pc:sldMk cId="1385339987" sldId="264"/>
            <ac:cxnSpMk id="76" creationId="{C9EE9128-171D-4A87-A2FD-55A7C615E1A0}"/>
          </ac:cxnSpMkLst>
        </pc:cxnChg>
        <pc:cxnChg chg="mod">
          <ac:chgData name="Sanders Wang" userId="089d73b8-785c-4012-b931-81c632b6c9c7" providerId="ADAL" clId="{040EDAAC-E745-4071-9C17-784A6FEC8541}" dt="2021-03-31T12:20:49.519" v="883" actId="1076"/>
          <ac:cxnSpMkLst>
            <pc:docMk/>
            <pc:sldMk cId="1385339987" sldId="264"/>
            <ac:cxnSpMk id="79" creationId="{DD82A52A-124A-47F7-B015-F35C1AAE42A1}"/>
          </ac:cxnSpMkLst>
        </pc:cxnChg>
        <pc:cxnChg chg="del mod">
          <ac:chgData name="Sanders Wang" userId="089d73b8-785c-4012-b931-81c632b6c9c7" providerId="ADAL" clId="{040EDAAC-E745-4071-9C17-784A6FEC8541}" dt="2021-03-31T12:19:45.928" v="789" actId="478"/>
          <ac:cxnSpMkLst>
            <pc:docMk/>
            <pc:sldMk cId="1385339987" sldId="264"/>
            <ac:cxnSpMk id="85" creationId="{F6CDA63D-0456-43FF-8BF4-BB3E003B49F7}"/>
          </ac:cxnSpMkLst>
        </pc:cxnChg>
        <pc:cxnChg chg="del">
          <ac:chgData name="Sanders Wang" userId="089d73b8-785c-4012-b931-81c632b6c9c7" providerId="ADAL" clId="{040EDAAC-E745-4071-9C17-784A6FEC8541}" dt="2021-03-31T12:19:45.928" v="789" actId="478"/>
          <ac:cxnSpMkLst>
            <pc:docMk/>
            <pc:sldMk cId="1385339987" sldId="264"/>
            <ac:cxnSpMk id="100" creationId="{1C1BF850-F971-4346-984F-A2802317677E}"/>
          </ac:cxnSpMkLst>
        </pc:cxnChg>
        <pc:cxnChg chg="del mod">
          <ac:chgData name="Sanders Wang" userId="089d73b8-785c-4012-b931-81c632b6c9c7" providerId="ADAL" clId="{040EDAAC-E745-4071-9C17-784A6FEC8541}" dt="2021-03-31T12:19:19.864" v="785" actId="478"/>
          <ac:cxnSpMkLst>
            <pc:docMk/>
            <pc:sldMk cId="1385339987" sldId="264"/>
            <ac:cxnSpMk id="110" creationId="{9E02ECF9-AAC0-4412-8022-2AA272D4AD58}"/>
          </ac:cxnSpMkLst>
        </pc:cxnChg>
        <pc:cxnChg chg="del mod">
          <ac:chgData name="Sanders Wang" userId="089d73b8-785c-4012-b931-81c632b6c9c7" providerId="ADAL" clId="{040EDAAC-E745-4071-9C17-784A6FEC8541}" dt="2021-03-31T13:12:41.739" v="1176" actId="478"/>
          <ac:cxnSpMkLst>
            <pc:docMk/>
            <pc:sldMk cId="1385339987" sldId="264"/>
            <ac:cxnSpMk id="112" creationId="{79E4949C-ECA3-4A08-8E88-9AEFC8A7F863}"/>
          </ac:cxnSpMkLst>
        </pc:cxnChg>
        <pc:cxnChg chg="add mod">
          <ac:chgData name="Sanders Wang" userId="089d73b8-785c-4012-b931-81c632b6c9c7" providerId="ADAL" clId="{040EDAAC-E745-4071-9C17-784A6FEC8541}" dt="2021-03-31T12:29:32.693" v="1003" actId="692"/>
          <ac:cxnSpMkLst>
            <pc:docMk/>
            <pc:sldMk cId="1385339987" sldId="264"/>
            <ac:cxnSpMk id="113" creationId="{54BDC95C-1CF2-405F-A072-EE7A63A72831}"/>
          </ac:cxnSpMkLst>
        </pc:cxnChg>
        <pc:cxnChg chg="add mod">
          <ac:chgData name="Sanders Wang" userId="089d73b8-785c-4012-b931-81c632b6c9c7" providerId="ADAL" clId="{040EDAAC-E745-4071-9C17-784A6FEC8541}" dt="2021-03-31T12:29:43.293" v="1006" actId="14100"/>
          <ac:cxnSpMkLst>
            <pc:docMk/>
            <pc:sldMk cId="1385339987" sldId="264"/>
            <ac:cxnSpMk id="114" creationId="{2060F5B2-A740-49AB-A7F2-BB4C4731E6D4}"/>
          </ac:cxnSpMkLst>
        </pc:cxnChg>
        <pc:cxnChg chg="del mod">
          <ac:chgData name="Sanders Wang" userId="089d73b8-785c-4012-b931-81c632b6c9c7" providerId="ADAL" clId="{040EDAAC-E745-4071-9C17-784A6FEC8541}" dt="2021-03-31T12:19:45.928" v="789" actId="478"/>
          <ac:cxnSpMkLst>
            <pc:docMk/>
            <pc:sldMk cId="1385339987" sldId="264"/>
            <ac:cxnSpMk id="115" creationId="{9B049884-BDE1-4196-BF9D-F86530BC5390}"/>
          </ac:cxnSpMkLst>
        </pc:cxnChg>
        <pc:cxnChg chg="add del mod">
          <ac:chgData name="Sanders Wang" userId="089d73b8-785c-4012-b931-81c632b6c9c7" providerId="ADAL" clId="{040EDAAC-E745-4071-9C17-784A6FEC8541}" dt="2021-03-31T13:08:48.154" v="1152" actId="478"/>
          <ac:cxnSpMkLst>
            <pc:docMk/>
            <pc:sldMk cId="1385339987" sldId="264"/>
            <ac:cxnSpMk id="116" creationId="{10A5E893-C109-468D-9D04-B67E6C995DD6}"/>
          </ac:cxnSpMkLst>
        </pc:cxnChg>
        <pc:cxnChg chg="del mod">
          <ac:chgData name="Sanders Wang" userId="089d73b8-785c-4012-b931-81c632b6c9c7" providerId="ADAL" clId="{040EDAAC-E745-4071-9C17-784A6FEC8541}" dt="2021-03-31T12:19:45.928" v="789" actId="478"/>
          <ac:cxnSpMkLst>
            <pc:docMk/>
            <pc:sldMk cId="1385339987" sldId="264"/>
            <ac:cxnSpMk id="126" creationId="{AED86C59-1F6C-461A-84A1-B732B4532285}"/>
          </ac:cxnSpMkLst>
        </pc:cxnChg>
        <pc:cxnChg chg="add mod">
          <ac:chgData name="Sanders Wang" userId="089d73b8-785c-4012-b931-81c632b6c9c7" providerId="ADAL" clId="{040EDAAC-E745-4071-9C17-784A6FEC8541}" dt="2021-03-31T13:01:17.535" v="1127" actId="14100"/>
          <ac:cxnSpMkLst>
            <pc:docMk/>
            <pc:sldMk cId="1385339987" sldId="264"/>
            <ac:cxnSpMk id="128" creationId="{1DBB38E8-A8AE-46E1-A210-2DCD531FB20B}"/>
          </ac:cxnSpMkLst>
        </pc:cxnChg>
        <pc:cxnChg chg="del mod">
          <ac:chgData name="Sanders Wang" userId="089d73b8-785c-4012-b931-81c632b6c9c7" providerId="ADAL" clId="{040EDAAC-E745-4071-9C17-784A6FEC8541}" dt="2021-03-31T12:19:45.928" v="789" actId="478"/>
          <ac:cxnSpMkLst>
            <pc:docMk/>
            <pc:sldMk cId="1385339987" sldId="264"/>
            <ac:cxnSpMk id="129" creationId="{B365BA29-CD7D-44AD-AD4B-5FD7E534FE3F}"/>
          </ac:cxnSpMkLst>
        </pc:cxnChg>
        <pc:cxnChg chg="del mod">
          <ac:chgData name="Sanders Wang" userId="089d73b8-785c-4012-b931-81c632b6c9c7" providerId="ADAL" clId="{040EDAAC-E745-4071-9C17-784A6FEC8541}" dt="2021-03-31T12:19:45.928" v="789" actId="478"/>
          <ac:cxnSpMkLst>
            <pc:docMk/>
            <pc:sldMk cId="1385339987" sldId="264"/>
            <ac:cxnSpMk id="132" creationId="{8D3DED9B-6F5A-48D7-879F-2B49EF4A19CA}"/>
          </ac:cxnSpMkLst>
        </pc:cxnChg>
        <pc:cxnChg chg="del mod">
          <ac:chgData name="Sanders Wang" userId="089d73b8-785c-4012-b931-81c632b6c9c7" providerId="ADAL" clId="{040EDAAC-E745-4071-9C17-784A6FEC8541}" dt="2021-03-31T12:19:45.928" v="789" actId="478"/>
          <ac:cxnSpMkLst>
            <pc:docMk/>
            <pc:sldMk cId="1385339987" sldId="264"/>
            <ac:cxnSpMk id="133" creationId="{C5A539A8-E7A8-4BDF-BDC5-BD5F1E5179EE}"/>
          </ac:cxnSpMkLst>
        </pc:cxnChg>
        <pc:cxnChg chg="add mod ord">
          <ac:chgData name="Sanders Wang" userId="089d73b8-785c-4012-b931-81c632b6c9c7" providerId="ADAL" clId="{040EDAAC-E745-4071-9C17-784A6FEC8541}" dt="2021-03-31T12:57:19.878" v="1074" actId="1076"/>
          <ac:cxnSpMkLst>
            <pc:docMk/>
            <pc:sldMk cId="1385339987" sldId="264"/>
            <ac:cxnSpMk id="134" creationId="{00163D7D-8509-4AB2-BFE4-4E95A1BE1118}"/>
          </ac:cxnSpMkLst>
        </pc:cxnChg>
        <pc:cxnChg chg="add mod ord">
          <ac:chgData name="Sanders Wang" userId="089d73b8-785c-4012-b931-81c632b6c9c7" providerId="ADAL" clId="{040EDAAC-E745-4071-9C17-784A6FEC8541}" dt="2021-03-31T13:14:13.203" v="1190" actId="14100"/>
          <ac:cxnSpMkLst>
            <pc:docMk/>
            <pc:sldMk cId="1385339987" sldId="264"/>
            <ac:cxnSpMk id="135" creationId="{62087B9B-E697-42AA-9633-1BF320E2A5E6}"/>
          </ac:cxnSpMkLst>
        </pc:cxnChg>
        <pc:cxnChg chg="add mod">
          <ac:chgData name="Sanders Wang" userId="089d73b8-785c-4012-b931-81c632b6c9c7" providerId="ADAL" clId="{040EDAAC-E745-4071-9C17-784A6FEC8541}" dt="2021-03-31T13:12:50.693" v="1178" actId="14100"/>
          <ac:cxnSpMkLst>
            <pc:docMk/>
            <pc:sldMk cId="1385339987" sldId="264"/>
            <ac:cxnSpMk id="142" creationId="{4B2F950D-E186-4693-B549-5BFB946020B4}"/>
          </ac:cxnSpMkLst>
        </pc:cxnChg>
      </pc:sldChg>
      <pc:sldChg chg="addSp delSp modSp add mod">
        <pc:chgData name="Sanders Wang" userId="089d73b8-785c-4012-b931-81c632b6c9c7" providerId="ADAL" clId="{040EDAAC-E745-4071-9C17-784A6FEC8541}" dt="2021-03-31T13:53:42.244" v="1435" actId="1076"/>
        <pc:sldMkLst>
          <pc:docMk/>
          <pc:sldMk cId="785981526" sldId="265"/>
        </pc:sldMkLst>
        <pc:spChg chg="del">
          <ac:chgData name="Sanders Wang" userId="089d73b8-785c-4012-b931-81c632b6c9c7" providerId="ADAL" clId="{040EDAAC-E745-4071-9C17-784A6FEC8541}" dt="2021-03-31T13:18:04.962" v="1203" actId="478"/>
          <ac:spMkLst>
            <pc:docMk/>
            <pc:sldMk cId="785981526" sldId="265"/>
            <ac:spMk id="2" creationId="{008B7A6D-4955-4C26-9F0A-EB0645CC1B47}"/>
          </ac:spMkLst>
        </pc:spChg>
        <pc:spChg chg="del">
          <ac:chgData name="Sanders Wang" userId="089d73b8-785c-4012-b931-81c632b6c9c7" providerId="ADAL" clId="{040EDAAC-E745-4071-9C17-784A6FEC8541}" dt="2021-03-31T13:18:04.962" v="1203" actId="478"/>
          <ac:spMkLst>
            <pc:docMk/>
            <pc:sldMk cId="785981526" sldId="265"/>
            <ac:spMk id="4" creationId="{6510007D-B7BA-4D1A-B148-36A2FE69931E}"/>
          </ac:spMkLst>
        </pc:spChg>
        <pc:spChg chg="del">
          <ac:chgData name="Sanders Wang" userId="089d73b8-785c-4012-b931-81c632b6c9c7" providerId="ADAL" clId="{040EDAAC-E745-4071-9C17-784A6FEC8541}" dt="2021-03-31T13:18:04.962" v="1203" actId="478"/>
          <ac:spMkLst>
            <pc:docMk/>
            <pc:sldMk cId="785981526" sldId="265"/>
            <ac:spMk id="5" creationId="{1AF6F55E-3FAE-43A5-8848-43F8E69401C3}"/>
          </ac:spMkLst>
        </pc:spChg>
        <pc:spChg chg="del">
          <ac:chgData name="Sanders Wang" userId="089d73b8-785c-4012-b931-81c632b6c9c7" providerId="ADAL" clId="{040EDAAC-E745-4071-9C17-784A6FEC8541}" dt="2021-03-31T13:18:04.962" v="1203" actId="478"/>
          <ac:spMkLst>
            <pc:docMk/>
            <pc:sldMk cId="785981526" sldId="265"/>
            <ac:spMk id="7" creationId="{BED776B9-82FF-4977-8C7D-7F4E1D49966E}"/>
          </ac:spMkLst>
        </pc:spChg>
        <pc:spChg chg="del">
          <ac:chgData name="Sanders Wang" userId="089d73b8-785c-4012-b931-81c632b6c9c7" providerId="ADAL" clId="{040EDAAC-E745-4071-9C17-784A6FEC8541}" dt="2021-03-31T13:18:04.962" v="1203" actId="478"/>
          <ac:spMkLst>
            <pc:docMk/>
            <pc:sldMk cId="785981526" sldId="265"/>
            <ac:spMk id="10" creationId="{33CAAD55-F625-495E-9E7A-08B99C398F0A}"/>
          </ac:spMkLst>
        </pc:spChg>
        <pc:spChg chg="del">
          <ac:chgData name="Sanders Wang" userId="089d73b8-785c-4012-b931-81c632b6c9c7" providerId="ADAL" clId="{040EDAAC-E745-4071-9C17-784A6FEC8541}" dt="2021-03-31T13:18:04.962" v="1203" actId="478"/>
          <ac:spMkLst>
            <pc:docMk/>
            <pc:sldMk cId="785981526" sldId="265"/>
            <ac:spMk id="13" creationId="{BA0CD1A5-A66A-4AB2-A383-70DB92EEAF93}"/>
          </ac:spMkLst>
        </pc:spChg>
        <pc:spChg chg="del">
          <ac:chgData name="Sanders Wang" userId="089d73b8-785c-4012-b931-81c632b6c9c7" providerId="ADAL" clId="{040EDAAC-E745-4071-9C17-784A6FEC8541}" dt="2021-03-31T13:18:10.618" v="1204" actId="478"/>
          <ac:spMkLst>
            <pc:docMk/>
            <pc:sldMk cId="785981526" sldId="265"/>
            <ac:spMk id="14" creationId="{E7CC76D4-3DF6-4191-9FA0-8212B9C6F9C1}"/>
          </ac:spMkLst>
        </pc:spChg>
        <pc:spChg chg="del">
          <ac:chgData name="Sanders Wang" userId="089d73b8-785c-4012-b931-81c632b6c9c7" providerId="ADAL" clId="{040EDAAC-E745-4071-9C17-784A6FEC8541}" dt="2021-03-31T13:18:16.469" v="1205" actId="478"/>
          <ac:spMkLst>
            <pc:docMk/>
            <pc:sldMk cId="785981526" sldId="265"/>
            <ac:spMk id="15" creationId="{E2F7B04F-C9E8-439B-B694-68E4A353DD57}"/>
          </ac:spMkLst>
        </pc:spChg>
        <pc:spChg chg="del">
          <ac:chgData name="Sanders Wang" userId="089d73b8-785c-4012-b931-81c632b6c9c7" providerId="ADAL" clId="{040EDAAC-E745-4071-9C17-784A6FEC8541}" dt="2021-03-31T13:18:16.469" v="1205" actId="478"/>
          <ac:spMkLst>
            <pc:docMk/>
            <pc:sldMk cId="785981526" sldId="265"/>
            <ac:spMk id="18" creationId="{F80B8121-3F63-4C06-AC6C-8E3DCC8946CC}"/>
          </ac:spMkLst>
        </pc:spChg>
        <pc:spChg chg="del">
          <ac:chgData name="Sanders Wang" userId="089d73b8-785c-4012-b931-81c632b6c9c7" providerId="ADAL" clId="{040EDAAC-E745-4071-9C17-784A6FEC8541}" dt="2021-03-31T13:18:16.469" v="1205" actId="478"/>
          <ac:spMkLst>
            <pc:docMk/>
            <pc:sldMk cId="785981526" sldId="265"/>
            <ac:spMk id="19" creationId="{F5DFA802-82DD-43E4-AA4C-3AB9A3A28011}"/>
          </ac:spMkLst>
        </pc:spChg>
        <pc:spChg chg="del">
          <ac:chgData name="Sanders Wang" userId="089d73b8-785c-4012-b931-81c632b6c9c7" providerId="ADAL" clId="{040EDAAC-E745-4071-9C17-784A6FEC8541}" dt="2021-03-31T13:18:16.469" v="1205" actId="478"/>
          <ac:spMkLst>
            <pc:docMk/>
            <pc:sldMk cId="785981526" sldId="265"/>
            <ac:spMk id="20" creationId="{90A73658-8769-4F72-BE10-9C801ED2C478}"/>
          </ac:spMkLst>
        </pc:spChg>
        <pc:spChg chg="del">
          <ac:chgData name="Sanders Wang" userId="089d73b8-785c-4012-b931-81c632b6c9c7" providerId="ADAL" clId="{040EDAAC-E745-4071-9C17-784A6FEC8541}" dt="2021-03-31T13:18:25.548" v="1207" actId="478"/>
          <ac:spMkLst>
            <pc:docMk/>
            <pc:sldMk cId="785981526" sldId="265"/>
            <ac:spMk id="23" creationId="{69514696-EB15-4BD2-90DA-8869EC4D5410}"/>
          </ac:spMkLst>
        </pc:spChg>
        <pc:spChg chg="add mod">
          <ac:chgData name="Sanders Wang" userId="089d73b8-785c-4012-b931-81c632b6c9c7" providerId="ADAL" clId="{040EDAAC-E745-4071-9C17-784A6FEC8541}" dt="2021-03-31T13:37:20.357" v="1357" actId="1076"/>
          <ac:spMkLst>
            <pc:docMk/>
            <pc:sldMk cId="785981526" sldId="265"/>
            <ac:spMk id="27" creationId="{34E3B579-ADF2-4C4E-8B61-BA4351BA573E}"/>
          </ac:spMkLst>
        </pc:spChg>
        <pc:spChg chg="del">
          <ac:chgData name="Sanders Wang" userId="089d73b8-785c-4012-b931-81c632b6c9c7" providerId="ADAL" clId="{040EDAAC-E745-4071-9C17-784A6FEC8541}" dt="2021-03-31T13:18:04.962" v="1203" actId="478"/>
          <ac:spMkLst>
            <pc:docMk/>
            <pc:sldMk cId="785981526" sldId="265"/>
            <ac:spMk id="40" creationId="{2195612E-9FC8-4795-AAF4-194954670333}"/>
          </ac:spMkLst>
        </pc:spChg>
        <pc:spChg chg="del">
          <ac:chgData name="Sanders Wang" userId="089d73b8-785c-4012-b931-81c632b6c9c7" providerId="ADAL" clId="{040EDAAC-E745-4071-9C17-784A6FEC8541}" dt="2021-03-31T13:18:04.962" v="1203" actId="478"/>
          <ac:spMkLst>
            <pc:docMk/>
            <pc:sldMk cId="785981526" sldId="265"/>
            <ac:spMk id="41" creationId="{C02AC4E8-71C7-4818-9E79-F58AE069469F}"/>
          </ac:spMkLst>
        </pc:spChg>
        <pc:spChg chg="del">
          <ac:chgData name="Sanders Wang" userId="089d73b8-785c-4012-b931-81c632b6c9c7" providerId="ADAL" clId="{040EDAAC-E745-4071-9C17-784A6FEC8541}" dt="2021-03-31T13:18:16.469" v="1205" actId="478"/>
          <ac:spMkLst>
            <pc:docMk/>
            <pc:sldMk cId="785981526" sldId="265"/>
            <ac:spMk id="42" creationId="{1D32F323-47F1-43A5-8458-E0BAE16C48F6}"/>
          </ac:spMkLst>
        </pc:spChg>
        <pc:spChg chg="del">
          <ac:chgData name="Sanders Wang" userId="089d73b8-785c-4012-b931-81c632b6c9c7" providerId="ADAL" clId="{040EDAAC-E745-4071-9C17-784A6FEC8541}" dt="2021-03-31T13:18:19.464" v="1206" actId="478"/>
          <ac:spMkLst>
            <pc:docMk/>
            <pc:sldMk cId="785981526" sldId="265"/>
            <ac:spMk id="49" creationId="{9D7CBC53-0F58-4095-BBB8-FC38F9BA18F6}"/>
          </ac:spMkLst>
        </pc:spChg>
        <pc:spChg chg="del">
          <ac:chgData name="Sanders Wang" userId="089d73b8-785c-4012-b931-81c632b6c9c7" providerId="ADAL" clId="{040EDAAC-E745-4071-9C17-784A6FEC8541}" dt="2021-03-31T13:18:25.548" v="1207" actId="478"/>
          <ac:spMkLst>
            <pc:docMk/>
            <pc:sldMk cId="785981526" sldId="265"/>
            <ac:spMk id="54" creationId="{93D58230-4B88-4E0F-845F-8EF9D8A7D0FF}"/>
          </ac:spMkLst>
        </pc:spChg>
        <pc:spChg chg="del">
          <ac:chgData name="Sanders Wang" userId="089d73b8-785c-4012-b931-81c632b6c9c7" providerId="ADAL" clId="{040EDAAC-E745-4071-9C17-784A6FEC8541}" dt="2021-03-31T13:18:25.548" v="1207" actId="478"/>
          <ac:spMkLst>
            <pc:docMk/>
            <pc:sldMk cId="785981526" sldId="265"/>
            <ac:spMk id="56" creationId="{3DF8D137-663B-4627-B54D-2EF505302DC8}"/>
          </ac:spMkLst>
        </pc:spChg>
        <pc:spChg chg="del">
          <ac:chgData name="Sanders Wang" userId="089d73b8-785c-4012-b931-81c632b6c9c7" providerId="ADAL" clId="{040EDAAC-E745-4071-9C17-784A6FEC8541}" dt="2021-03-31T13:18:25.548" v="1207" actId="478"/>
          <ac:spMkLst>
            <pc:docMk/>
            <pc:sldMk cId="785981526" sldId="265"/>
            <ac:spMk id="59" creationId="{EA866BB7-279B-4972-8038-D625BD388AC3}"/>
          </ac:spMkLst>
        </pc:spChg>
        <pc:spChg chg="del">
          <ac:chgData name="Sanders Wang" userId="089d73b8-785c-4012-b931-81c632b6c9c7" providerId="ADAL" clId="{040EDAAC-E745-4071-9C17-784A6FEC8541}" dt="2021-03-31T13:18:16.469" v="1205" actId="478"/>
          <ac:spMkLst>
            <pc:docMk/>
            <pc:sldMk cId="785981526" sldId="265"/>
            <ac:spMk id="60" creationId="{1A5DCF72-7B53-4B05-98B2-EED8961A45DB}"/>
          </ac:spMkLst>
        </pc:spChg>
        <pc:spChg chg="del">
          <ac:chgData name="Sanders Wang" userId="089d73b8-785c-4012-b931-81c632b6c9c7" providerId="ADAL" clId="{040EDAAC-E745-4071-9C17-784A6FEC8541}" dt="2021-03-31T13:18:16.469" v="1205" actId="478"/>
          <ac:spMkLst>
            <pc:docMk/>
            <pc:sldMk cId="785981526" sldId="265"/>
            <ac:spMk id="61" creationId="{524DC2CC-718D-4AE9-9EB8-3A5CCDFC5B55}"/>
          </ac:spMkLst>
        </pc:spChg>
        <pc:spChg chg="del">
          <ac:chgData name="Sanders Wang" userId="089d73b8-785c-4012-b931-81c632b6c9c7" providerId="ADAL" clId="{040EDAAC-E745-4071-9C17-784A6FEC8541}" dt="2021-03-31T13:23:32.862" v="1260" actId="478"/>
          <ac:spMkLst>
            <pc:docMk/>
            <pc:sldMk cId="785981526" sldId="265"/>
            <ac:spMk id="64" creationId="{A29F3165-C0FC-4786-8466-BAF3EE8B5E2E}"/>
          </ac:spMkLst>
        </pc:spChg>
        <pc:spChg chg="del">
          <ac:chgData name="Sanders Wang" userId="089d73b8-785c-4012-b931-81c632b6c9c7" providerId="ADAL" clId="{040EDAAC-E745-4071-9C17-784A6FEC8541}" dt="2021-03-31T13:18:16.469" v="1205" actId="478"/>
          <ac:spMkLst>
            <pc:docMk/>
            <pc:sldMk cId="785981526" sldId="265"/>
            <ac:spMk id="66" creationId="{72255499-814D-40CF-B6C6-14CFCF0FA47B}"/>
          </ac:spMkLst>
        </pc:spChg>
        <pc:spChg chg="mod">
          <ac:chgData name="Sanders Wang" userId="089d73b8-785c-4012-b931-81c632b6c9c7" providerId="ADAL" clId="{040EDAAC-E745-4071-9C17-784A6FEC8541}" dt="2021-03-31T13:21:09.522" v="1245" actId="14100"/>
          <ac:spMkLst>
            <pc:docMk/>
            <pc:sldMk cId="785981526" sldId="265"/>
            <ac:spMk id="67" creationId="{C486D69F-72AB-47B8-A8B3-6622FF0D24BA}"/>
          </ac:spMkLst>
        </pc:spChg>
        <pc:spChg chg="del">
          <ac:chgData name="Sanders Wang" userId="089d73b8-785c-4012-b931-81c632b6c9c7" providerId="ADAL" clId="{040EDAAC-E745-4071-9C17-784A6FEC8541}" dt="2021-03-31T13:18:43.061" v="1208" actId="478"/>
          <ac:spMkLst>
            <pc:docMk/>
            <pc:sldMk cId="785981526" sldId="265"/>
            <ac:spMk id="71" creationId="{FE5D6E10-5CDB-46C4-A733-64FB9DEC839C}"/>
          </ac:spMkLst>
        </pc:spChg>
        <pc:spChg chg="mod">
          <ac:chgData name="Sanders Wang" userId="089d73b8-785c-4012-b931-81c632b6c9c7" providerId="ADAL" clId="{040EDAAC-E745-4071-9C17-784A6FEC8541}" dt="2021-03-31T13:21:26.344" v="1248" actId="1076"/>
          <ac:spMkLst>
            <pc:docMk/>
            <pc:sldMk cId="785981526" sldId="265"/>
            <ac:spMk id="84" creationId="{2A2CC632-47A5-4308-863F-F0A57CD2AFA5}"/>
          </ac:spMkLst>
        </pc:spChg>
        <pc:spChg chg="del">
          <ac:chgData name="Sanders Wang" userId="089d73b8-785c-4012-b931-81c632b6c9c7" providerId="ADAL" clId="{040EDAAC-E745-4071-9C17-784A6FEC8541}" dt="2021-03-31T13:18:43.061" v="1208" actId="478"/>
          <ac:spMkLst>
            <pc:docMk/>
            <pc:sldMk cId="785981526" sldId="265"/>
            <ac:spMk id="88" creationId="{629A8A50-12ED-4DC3-82E5-D5B06D28A70B}"/>
          </ac:spMkLst>
        </pc:spChg>
        <pc:spChg chg="del">
          <ac:chgData name="Sanders Wang" userId="089d73b8-785c-4012-b931-81c632b6c9c7" providerId="ADAL" clId="{040EDAAC-E745-4071-9C17-784A6FEC8541}" dt="2021-03-31T13:18:04.962" v="1203" actId="478"/>
          <ac:spMkLst>
            <pc:docMk/>
            <pc:sldMk cId="785981526" sldId="265"/>
            <ac:spMk id="90" creationId="{23762D8D-EBDE-4244-8644-A573B7A089F1}"/>
          </ac:spMkLst>
        </pc:spChg>
        <pc:spChg chg="del">
          <ac:chgData name="Sanders Wang" userId="089d73b8-785c-4012-b931-81c632b6c9c7" providerId="ADAL" clId="{040EDAAC-E745-4071-9C17-784A6FEC8541}" dt="2021-03-31T13:18:04.962" v="1203" actId="478"/>
          <ac:spMkLst>
            <pc:docMk/>
            <pc:sldMk cId="785981526" sldId="265"/>
            <ac:spMk id="92" creationId="{A729D4D4-182F-4ACE-A8D6-794DFE65A785}"/>
          </ac:spMkLst>
        </pc:spChg>
        <pc:spChg chg="del">
          <ac:chgData name="Sanders Wang" userId="089d73b8-785c-4012-b931-81c632b6c9c7" providerId="ADAL" clId="{040EDAAC-E745-4071-9C17-784A6FEC8541}" dt="2021-03-31T13:23:32.862" v="1260" actId="478"/>
          <ac:spMkLst>
            <pc:docMk/>
            <pc:sldMk cId="785981526" sldId="265"/>
            <ac:spMk id="96" creationId="{0F3ADC82-A0AF-44DC-A16A-2478C169E9BC}"/>
          </ac:spMkLst>
        </pc:spChg>
        <pc:spChg chg="del">
          <ac:chgData name="Sanders Wang" userId="089d73b8-785c-4012-b931-81c632b6c9c7" providerId="ADAL" clId="{040EDAAC-E745-4071-9C17-784A6FEC8541}" dt="2021-03-31T13:23:32.862" v="1260" actId="478"/>
          <ac:spMkLst>
            <pc:docMk/>
            <pc:sldMk cId="785981526" sldId="265"/>
            <ac:spMk id="103" creationId="{AD2F0D9B-76AF-4C1A-9D2D-1AD603E02B2E}"/>
          </ac:spMkLst>
        </pc:spChg>
        <pc:spChg chg="mod">
          <ac:chgData name="Sanders Wang" userId="089d73b8-785c-4012-b931-81c632b6c9c7" providerId="ADAL" clId="{040EDAAC-E745-4071-9C17-784A6FEC8541}" dt="2021-03-31T13:21:49.876" v="1253" actId="1076"/>
          <ac:spMkLst>
            <pc:docMk/>
            <pc:sldMk cId="785981526" sldId="265"/>
            <ac:spMk id="104" creationId="{D9AD05BE-9651-4F53-9E3D-337905F7C85A}"/>
          </ac:spMkLst>
        </pc:spChg>
        <pc:spChg chg="del">
          <ac:chgData name="Sanders Wang" userId="089d73b8-785c-4012-b931-81c632b6c9c7" providerId="ADAL" clId="{040EDAAC-E745-4071-9C17-784A6FEC8541}" dt="2021-03-31T13:18:25.548" v="1207" actId="478"/>
          <ac:spMkLst>
            <pc:docMk/>
            <pc:sldMk cId="785981526" sldId="265"/>
            <ac:spMk id="107" creationId="{7F3DE87C-7DF7-4147-96B6-1A4A5A6D50B3}"/>
          </ac:spMkLst>
        </pc:spChg>
        <pc:spChg chg="del">
          <ac:chgData name="Sanders Wang" userId="089d73b8-785c-4012-b931-81c632b6c9c7" providerId="ADAL" clId="{040EDAAC-E745-4071-9C17-784A6FEC8541}" dt="2021-03-31T13:18:25.548" v="1207" actId="478"/>
          <ac:spMkLst>
            <pc:docMk/>
            <pc:sldMk cId="785981526" sldId="265"/>
            <ac:spMk id="108" creationId="{7C0F963F-AE97-4F6D-B807-E00D4491BD5D}"/>
          </ac:spMkLst>
        </pc:spChg>
        <pc:spChg chg="add mod">
          <ac:chgData name="Sanders Wang" userId="089d73b8-785c-4012-b931-81c632b6c9c7" providerId="ADAL" clId="{040EDAAC-E745-4071-9C17-784A6FEC8541}" dt="2021-03-31T13:35:45.307" v="1330" actId="20577"/>
          <ac:spMkLst>
            <pc:docMk/>
            <pc:sldMk cId="785981526" sldId="265"/>
            <ac:spMk id="113" creationId="{6BF278D3-B251-4353-B1EB-42E9757E0348}"/>
          </ac:spMkLst>
        </pc:spChg>
        <pc:spChg chg="mod">
          <ac:chgData name="Sanders Wang" userId="089d73b8-785c-4012-b931-81c632b6c9c7" providerId="ADAL" clId="{040EDAAC-E745-4071-9C17-784A6FEC8541}" dt="2021-03-31T13:19:01.296" v="1211" actId="571"/>
          <ac:spMkLst>
            <pc:docMk/>
            <pc:sldMk cId="785981526" sldId="265"/>
            <ac:spMk id="116" creationId="{BFD0C910-20D1-43F9-A508-CAA71DD89FA5}"/>
          </ac:spMkLst>
        </pc:spChg>
        <pc:spChg chg="mod">
          <ac:chgData name="Sanders Wang" userId="089d73b8-785c-4012-b931-81c632b6c9c7" providerId="ADAL" clId="{040EDAAC-E745-4071-9C17-784A6FEC8541}" dt="2021-03-31T13:19:01.296" v="1211" actId="571"/>
          <ac:spMkLst>
            <pc:docMk/>
            <pc:sldMk cId="785981526" sldId="265"/>
            <ac:spMk id="117" creationId="{7076BFEF-7659-4990-B09B-A8AA28D4506F}"/>
          </ac:spMkLst>
        </pc:spChg>
        <pc:spChg chg="mod">
          <ac:chgData name="Sanders Wang" userId="089d73b8-785c-4012-b931-81c632b6c9c7" providerId="ADAL" clId="{040EDAAC-E745-4071-9C17-784A6FEC8541}" dt="2021-03-31T13:19:01.296" v="1211" actId="571"/>
          <ac:spMkLst>
            <pc:docMk/>
            <pc:sldMk cId="785981526" sldId="265"/>
            <ac:spMk id="118" creationId="{50746262-8043-404B-9D1D-7F80C09CB4AA}"/>
          </ac:spMkLst>
        </pc:spChg>
        <pc:spChg chg="add mod">
          <ac:chgData name="Sanders Wang" userId="089d73b8-785c-4012-b931-81c632b6c9c7" providerId="ADAL" clId="{040EDAAC-E745-4071-9C17-784A6FEC8541}" dt="2021-03-31T13:36:01.581" v="1348" actId="20577"/>
          <ac:spMkLst>
            <pc:docMk/>
            <pc:sldMk cId="785981526" sldId="265"/>
            <ac:spMk id="119" creationId="{3BFCC92A-054D-462A-B721-F73F521A812F}"/>
          </ac:spMkLst>
        </pc:spChg>
        <pc:spChg chg="mod">
          <ac:chgData name="Sanders Wang" userId="089d73b8-785c-4012-b931-81c632b6c9c7" providerId="ADAL" clId="{040EDAAC-E745-4071-9C17-784A6FEC8541}" dt="2021-03-31T13:19:17.518" v="1213" actId="571"/>
          <ac:spMkLst>
            <pc:docMk/>
            <pc:sldMk cId="785981526" sldId="265"/>
            <ac:spMk id="122" creationId="{7D0EC582-FC1F-4260-A097-7B83D9E042AD}"/>
          </ac:spMkLst>
        </pc:spChg>
        <pc:spChg chg="mod">
          <ac:chgData name="Sanders Wang" userId="089d73b8-785c-4012-b931-81c632b6c9c7" providerId="ADAL" clId="{040EDAAC-E745-4071-9C17-784A6FEC8541}" dt="2021-03-31T13:19:17.518" v="1213" actId="571"/>
          <ac:spMkLst>
            <pc:docMk/>
            <pc:sldMk cId="785981526" sldId="265"/>
            <ac:spMk id="123" creationId="{716A739C-EF38-40D2-987E-4E2AEB1B69EF}"/>
          </ac:spMkLst>
        </pc:spChg>
        <pc:spChg chg="mod">
          <ac:chgData name="Sanders Wang" userId="089d73b8-785c-4012-b931-81c632b6c9c7" providerId="ADAL" clId="{040EDAAC-E745-4071-9C17-784A6FEC8541}" dt="2021-03-31T13:19:17.518" v="1213" actId="571"/>
          <ac:spMkLst>
            <pc:docMk/>
            <pc:sldMk cId="785981526" sldId="265"/>
            <ac:spMk id="124" creationId="{3C363B1C-AD0F-4037-9DA6-841D900DB44D}"/>
          </ac:spMkLst>
        </pc:spChg>
        <pc:spChg chg="mod">
          <ac:chgData name="Sanders Wang" userId="089d73b8-785c-4012-b931-81c632b6c9c7" providerId="ADAL" clId="{040EDAAC-E745-4071-9C17-784A6FEC8541}" dt="2021-03-31T13:19:17.518" v="1213" actId="571"/>
          <ac:spMkLst>
            <pc:docMk/>
            <pc:sldMk cId="785981526" sldId="265"/>
            <ac:spMk id="125" creationId="{A041F434-7FBB-4A0C-BB44-F354192B6615}"/>
          </ac:spMkLst>
        </pc:spChg>
        <pc:spChg chg="mod">
          <ac:chgData name="Sanders Wang" userId="089d73b8-785c-4012-b931-81c632b6c9c7" providerId="ADAL" clId="{040EDAAC-E745-4071-9C17-784A6FEC8541}" dt="2021-03-31T13:19:17.518" v="1213" actId="571"/>
          <ac:spMkLst>
            <pc:docMk/>
            <pc:sldMk cId="785981526" sldId="265"/>
            <ac:spMk id="127" creationId="{7EF0FE5F-1C03-4D1E-B3D1-199CC4E7954A}"/>
          </ac:spMkLst>
        </pc:spChg>
        <pc:spChg chg="mod">
          <ac:chgData name="Sanders Wang" userId="089d73b8-785c-4012-b931-81c632b6c9c7" providerId="ADAL" clId="{040EDAAC-E745-4071-9C17-784A6FEC8541}" dt="2021-03-31T13:19:17.518" v="1213" actId="571"/>
          <ac:spMkLst>
            <pc:docMk/>
            <pc:sldMk cId="785981526" sldId="265"/>
            <ac:spMk id="128" creationId="{0ECE4F4F-16FE-4715-B8E1-6874C0FCC3C5}"/>
          </ac:spMkLst>
        </pc:spChg>
        <pc:spChg chg="mod">
          <ac:chgData name="Sanders Wang" userId="089d73b8-785c-4012-b931-81c632b6c9c7" providerId="ADAL" clId="{040EDAAC-E745-4071-9C17-784A6FEC8541}" dt="2021-03-31T13:19:17.518" v="1213" actId="571"/>
          <ac:spMkLst>
            <pc:docMk/>
            <pc:sldMk cId="785981526" sldId="265"/>
            <ac:spMk id="130" creationId="{697051CC-A013-481A-B748-737AF455F1D3}"/>
          </ac:spMkLst>
        </pc:spChg>
        <pc:spChg chg="mod">
          <ac:chgData name="Sanders Wang" userId="089d73b8-785c-4012-b931-81c632b6c9c7" providerId="ADAL" clId="{040EDAAC-E745-4071-9C17-784A6FEC8541}" dt="2021-03-31T13:17:54.565" v="1202"/>
          <ac:spMkLst>
            <pc:docMk/>
            <pc:sldMk cId="785981526" sldId="265"/>
            <ac:spMk id="131" creationId="{0D75DB33-7E55-4046-8B78-2146272967CA}"/>
          </ac:spMkLst>
        </pc:spChg>
        <pc:spChg chg="add mod">
          <ac:chgData name="Sanders Wang" userId="089d73b8-785c-4012-b931-81c632b6c9c7" providerId="ADAL" clId="{040EDAAC-E745-4071-9C17-784A6FEC8541}" dt="2021-03-31T13:43:08.197" v="1413" actId="114"/>
          <ac:spMkLst>
            <pc:docMk/>
            <pc:sldMk cId="785981526" sldId="265"/>
            <ac:spMk id="134" creationId="{CBE72EDB-AAE2-437D-9E8D-FFB6921304E8}"/>
          </ac:spMkLst>
        </pc:spChg>
        <pc:spChg chg="add mod">
          <ac:chgData name="Sanders Wang" userId="089d73b8-785c-4012-b931-81c632b6c9c7" providerId="ADAL" clId="{040EDAAC-E745-4071-9C17-784A6FEC8541}" dt="2021-03-31T13:53:42.244" v="1435" actId="1076"/>
          <ac:spMkLst>
            <pc:docMk/>
            <pc:sldMk cId="785981526" sldId="265"/>
            <ac:spMk id="135" creationId="{3EFE893B-C825-4940-AEAA-F47741DAF7CE}"/>
          </ac:spMkLst>
        </pc:spChg>
        <pc:spChg chg="mod">
          <ac:chgData name="Sanders Wang" userId="089d73b8-785c-4012-b931-81c632b6c9c7" providerId="ADAL" clId="{040EDAAC-E745-4071-9C17-784A6FEC8541}" dt="2021-03-31T13:40:03.856" v="1387" actId="571"/>
          <ac:spMkLst>
            <pc:docMk/>
            <pc:sldMk cId="785981526" sldId="265"/>
            <ac:spMk id="137" creationId="{84EB0005-D69A-447F-87C3-0A770F3E54DA}"/>
          </ac:spMkLst>
        </pc:spChg>
        <pc:spChg chg="del">
          <ac:chgData name="Sanders Wang" userId="089d73b8-785c-4012-b931-81c632b6c9c7" providerId="ADAL" clId="{040EDAAC-E745-4071-9C17-784A6FEC8541}" dt="2021-03-31T13:18:25.548" v="1207" actId="478"/>
          <ac:spMkLst>
            <pc:docMk/>
            <pc:sldMk cId="785981526" sldId="265"/>
            <ac:spMk id="138" creationId="{7788E96C-FA60-4CE1-8251-78AF0FDE233E}"/>
          </ac:spMkLst>
        </pc:spChg>
        <pc:spChg chg="del">
          <ac:chgData name="Sanders Wang" userId="089d73b8-785c-4012-b931-81c632b6c9c7" providerId="ADAL" clId="{040EDAAC-E745-4071-9C17-784A6FEC8541}" dt="2021-03-31T13:18:25.548" v="1207" actId="478"/>
          <ac:spMkLst>
            <pc:docMk/>
            <pc:sldMk cId="785981526" sldId="265"/>
            <ac:spMk id="139" creationId="{6EBC3684-1779-4B50-A0CC-3C32FA22577D}"/>
          </ac:spMkLst>
        </pc:spChg>
        <pc:spChg chg="del">
          <ac:chgData name="Sanders Wang" userId="089d73b8-785c-4012-b931-81c632b6c9c7" providerId="ADAL" clId="{040EDAAC-E745-4071-9C17-784A6FEC8541}" dt="2021-03-31T13:18:25.548" v="1207" actId="478"/>
          <ac:spMkLst>
            <pc:docMk/>
            <pc:sldMk cId="785981526" sldId="265"/>
            <ac:spMk id="140" creationId="{E35A1E75-214B-4404-860B-15ABD69458B8}"/>
          </ac:spMkLst>
        </pc:spChg>
        <pc:spChg chg="del">
          <ac:chgData name="Sanders Wang" userId="089d73b8-785c-4012-b931-81c632b6c9c7" providerId="ADAL" clId="{040EDAAC-E745-4071-9C17-784A6FEC8541}" dt="2021-03-31T13:18:25.548" v="1207" actId="478"/>
          <ac:spMkLst>
            <pc:docMk/>
            <pc:sldMk cId="785981526" sldId="265"/>
            <ac:spMk id="141" creationId="{89548AA6-8882-4F6B-A877-D014DF3AE704}"/>
          </ac:spMkLst>
        </pc:spChg>
        <pc:spChg chg="mod">
          <ac:chgData name="Sanders Wang" userId="089d73b8-785c-4012-b931-81c632b6c9c7" providerId="ADAL" clId="{040EDAAC-E745-4071-9C17-784A6FEC8541}" dt="2021-03-31T13:40:03.856" v="1387" actId="571"/>
          <ac:spMkLst>
            <pc:docMk/>
            <pc:sldMk cId="785981526" sldId="265"/>
            <ac:spMk id="142" creationId="{751767D9-D292-4A91-A3A6-7CC9D190735B}"/>
          </ac:spMkLst>
        </pc:spChg>
        <pc:spChg chg="mod">
          <ac:chgData name="Sanders Wang" userId="089d73b8-785c-4012-b931-81c632b6c9c7" providerId="ADAL" clId="{040EDAAC-E745-4071-9C17-784A6FEC8541}" dt="2021-03-31T13:40:03.856" v="1387" actId="571"/>
          <ac:spMkLst>
            <pc:docMk/>
            <pc:sldMk cId="785981526" sldId="265"/>
            <ac:spMk id="143" creationId="{0BB8E8F3-44B0-4F67-A40A-BEF12314A07F}"/>
          </ac:spMkLst>
        </pc:spChg>
        <pc:spChg chg="mod">
          <ac:chgData name="Sanders Wang" userId="089d73b8-785c-4012-b931-81c632b6c9c7" providerId="ADAL" clId="{040EDAAC-E745-4071-9C17-784A6FEC8541}" dt="2021-03-31T13:40:03.856" v="1387" actId="571"/>
          <ac:spMkLst>
            <pc:docMk/>
            <pc:sldMk cId="785981526" sldId="265"/>
            <ac:spMk id="144" creationId="{6E4A5B66-758D-421A-AA50-C103689EC1AB}"/>
          </ac:spMkLst>
        </pc:spChg>
        <pc:spChg chg="mod">
          <ac:chgData name="Sanders Wang" userId="089d73b8-785c-4012-b931-81c632b6c9c7" providerId="ADAL" clId="{040EDAAC-E745-4071-9C17-784A6FEC8541}" dt="2021-03-31T13:40:03.856" v="1387" actId="571"/>
          <ac:spMkLst>
            <pc:docMk/>
            <pc:sldMk cId="785981526" sldId="265"/>
            <ac:spMk id="145" creationId="{A24EFCD6-FD37-45C6-9691-D4300146AF80}"/>
          </ac:spMkLst>
        </pc:spChg>
        <pc:spChg chg="mod">
          <ac:chgData name="Sanders Wang" userId="089d73b8-785c-4012-b931-81c632b6c9c7" providerId="ADAL" clId="{040EDAAC-E745-4071-9C17-784A6FEC8541}" dt="2021-03-31T13:40:03.856" v="1387" actId="571"/>
          <ac:spMkLst>
            <pc:docMk/>
            <pc:sldMk cId="785981526" sldId="265"/>
            <ac:spMk id="146" creationId="{2C5898CB-034E-4F87-9BD0-8DA02343A6B4}"/>
          </ac:spMkLst>
        </pc:spChg>
        <pc:spChg chg="mod">
          <ac:chgData name="Sanders Wang" userId="089d73b8-785c-4012-b931-81c632b6c9c7" providerId="ADAL" clId="{040EDAAC-E745-4071-9C17-784A6FEC8541}" dt="2021-03-31T13:40:03.856" v="1387" actId="571"/>
          <ac:spMkLst>
            <pc:docMk/>
            <pc:sldMk cId="785981526" sldId="265"/>
            <ac:spMk id="147" creationId="{263D6CB6-BECF-4D4F-B3A0-CCFA3C1206D6}"/>
          </ac:spMkLst>
        </pc:spChg>
        <pc:spChg chg="mod">
          <ac:chgData name="Sanders Wang" userId="089d73b8-785c-4012-b931-81c632b6c9c7" providerId="ADAL" clId="{040EDAAC-E745-4071-9C17-784A6FEC8541}" dt="2021-03-31T13:43:03.210" v="1411" actId="571"/>
          <ac:spMkLst>
            <pc:docMk/>
            <pc:sldMk cId="785981526" sldId="265"/>
            <ac:spMk id="149" creationId="{2BCF1069-DB07-42DA-B0DB-4EE94152F48B}"/>
          </ac:spMkLst>
        </pc:spChg>
        <pc:spChg chg="mod">
          <ac:chgData name="Sanders Wang" userId="089d73b8-785c-4012-b931-81c632b6c9c7" providerId="ADAL" clId="{040EDAAC-E745-4071-9C17-784A6FEC8541}" dt="2021-03-31T13:43:03.210" v="1411" actId="571"/>
          <ac:spMkLst>
            <pc:docMk/>
            <pc:sldMk cId="785981526" sldId="265"/>
            <ac:spMk id="150" creationId="{675CAFDB-E8F3-4B0C-9D47-36EE4C08E541}"/>
          </ac:spMkLst>
        </pc:spChg>
        <pc:spChg chg="mod">
          <ac:chgData name="Sanders Wang" userId="089d73b8-785c-4012-b931-81c632b6c9c7" providerId="ADAL" clId="{040EDAAC-E745-4071-9C17-784A6FEC8541}" dt="2021-03-31T13:43:03.210" v="1411" actId="571"/>
          <ac:spMkLst>
            <pc:docMk/>
            <pc:sldMk cId="785981526" sldId="265"/>
            <ac:spMk id="151" creationId="{EAB31123-1F0D-4AA9-AD51-EA8D25A376F3}"/>
          </ac:spMkLst>
        </pc:spChg>
        <pc:spChg chg="add mod">
          <ac:chgData name="Sanders Wang" userId="089d73b8-785c-4012-b931-81c632b6c9c7" providerId="ADAL" clId="{040EDAAC-E745-4071-9C17-784A6FEC8541}" dt="2021-03-31T13:43:47.680" v="1424" actId="1076"/>
          <ac:spMkLst>
            <pc:docMk/>
            <pc:sldMk cId="785981526" sldId="265"/>
            <ac:spMk id="152" creationId="{1105B188-CDCD-4EF0-8E02-C7CBDA169427}"/>
          </ac:spMkLst>
        </pc:spChg>
        <pc:grpChg chg="del">
          <ac:chgData name="Sanders Wang" userId="089d73b8-785c-4012-b931-81c632b6c9c7" providerId="ADAL" clId="{040EDAAC-E745-4071-9C17-784A6FEC8541}" dt="2021-03-31T13:23:32.862" v="1260" actId="478"/>
          <ac:grpSpMkLst>
            <pc:docMk/>
            <pc:sldMk cId="785981526" sldId="265"/>
            <ac:grpSpMk id="36" creationId="{263503B1-D98A-4070-BFCC-323E4344F374}"/>
          </ac:grpSpMkLst>
        </pc:grpChg>
        <pc:grpChg chg="del">
          <ac:chgData name="Sanders Wang" userId="089d73b8-785c-4012-b931-81c632b6c9c7" providerId="ADAL" clId="{040EDAAC-E745-4071-9C17-784A6FEC8541}" dt="2021-03-31T13:23:32.862" v="1260" actId="478"/>
          <ac:grpSpMkLst>
            <pc:docMk/>
            <pc:sldMk cId="785981526" sldId="265"/>
            <ac:grpSpMk id="43" creationId="{7E459F38-CEEE-4724-BB6B-2E8B102C5043}"/>
          </ac:grpSpMkLst>
        </pc:grpChg>
        <pc:grpChg chg="add mod">
          <ac:chgData name="Sanders Wang" userId="089d73b8-785c-4012-b931-81c632b6c9c7" providerId="ADAL" clId="{040EDAAC-E745-4071-9C17-784A6FEC8541}" dt="2021-03-31T13:24:35.591" v="1262" actId="1076"/>
          <ac:grpSpMkLst>
            <pc:docMk/>
            <pc:sldMk cId="785981526" sldId="265"/>
            <ac:grpSpMk id="114" creationId="{AC74EF5F-875D-4868-97A3-64AA28B2FB4E}"/>
          </ac:grpSpMkLst>
        </pc:grpChg>
        <pc:grpChg chg="add mod">
          <ac:chgData name="Sanders Wang" userId="089d73b8-785c-4012-b931-81c632b6c9c7" providerId="ADAL" clId="{040EDAAC-E745-4071-9C17-784A6FEC8541}" dt="2021-03-31T13:21:30.705" v="1249" actId="1076"/>
          <ac:grpSpMkLst>
            <pc:docMk/>
            <pc:sldMk cId="785981526" sldId="265"/>
            <ac:grpSpMk id="120" creationId="{1CE51904-136C-4215-BB94-5C5E9BE35F9A}"/>
          </ac:grpSpMkLst>
        </pc:grpChg>
        <pc:grpChg chg="add mod">
          <ac:chgData name="Sanders Wang" userId="089d73b8-785c-4012-b931-81c632b6c9c7" providerId="ADAL" clId="{040EDAAC-E745-4071-9C17-784A6FEC8541}" dt="2021-03-31T13:40:03.856" v="1387" actId="571"/>
          <ac:grpSpMkLst>
            <pc:docMk/>
            <pc:sldMk cId="785981526" sldId="265"/>
            <ac:grpSpMk id="136" creationId="{59ED8B64-EF1D-4BDB-9538-DE1AD0861DE0}"/>
          </ac:grpSpMkLst>
        </pc:grpChg>
        <pc:grpChg chg="add mod">
          <ac:chgData name="Sanders Wang" userId="089d73b8-785c-4012-b931-81c632b6c9c7" providerId="ADAL" clId="{040EDAAC-E745-4071-9C17-784A6FEC8541}" dt="2021-03-31T13:43:03.210" v="1411" actId="571"/>
          <ac:grpSpMkLst>
            <pc:docMk/>
            <pc:sldMk cId="785981526" sldId="265"/>
            <ac:grpSpMk id="148" creationId="{EA1F005A-0B4A-42B3-82EE-FA99F800DEF6}"/>
          </ac:grpSpMkLst>
        </pc:grpChg>
        <pc:picChg chg="del">
          <ac:chgData name="Sanders Wang" userId="089d73b8-785c-4012-b931-81c632b6c9c7" providerId="ADAL" clId="{040EDAAC-E745-4071-9C17-784A6FEC8541}" dt="2021-03-31T13:18:04.962" v="1203" actId="478"/>
          <ac:picMkLst>
            <pc:docMk/>
            <pc:sldMk cId="785981526" sldId="265"/>
            <ac:picMk id="6" creationId="{036C5C0B-840A-44DF-8CA3-91023E22717A}"/>
          </ac:picMkLst>
        </pc:picChg>
        <pc:picChg chg="del">
          <ac:chgData name="Sanders Wang" userId="089d73b8-785c-4012-b931-81c632b6c9c7" providerId="ADAL" clId="{040EDAAC-E745-4071-9C17-784A6FEC8541}" dt="2021-03-31T13:18:04.962" v="1203" actId="478"/>
          <ac:picMkLst>
            <pc:docMk/>
            <pc:sldMk cId="785981526" sldId="265"/>
            <ac:picMk id="8" creationId="{2A8059F9-B59B-4D85-81D0-8BE5F934002E}"/>
          </ac:picMkLst>
        </pc:picChg>
        <pc:picChg chg="del">
          <ac:chgData name="Sanders Wang" userId="089d73b8-785c-4012-b931-81c632b6c9c7" providerId="ADAL" clId="{040EDAAC-E745-4071-9C17-784A6FEC8541}" dt="2021-03-31T13:18:25.548" v="1207" actId="478"/>
          <ac:picMkLst>
            <pc:docMk/>
            <pc:sldMk cId="785981526" sldId="265"/>
            <ac:picMk id="22" creationId="{57FC183C-3451-437E-AFD6-325BDF2CB257}"/>
          </ac:picMkLst>
        </pc:picChg>
        <pc:picChg chg="del">
          <ac:chgData name="Sanders Wang" userId="089d73b8-785c-4012-b931-81c632b6c9c7" providerId="ADAL" clId="{040EDAAC-E745-4071-9C17-784A6FEC8541}" dt="2021-03-31T13:18:43.061" v="1208" actId="478"/>
          <ac:picMkLst>
            <pc:docMk/>
            <pc:sldMk cId="785981526" sldId="265"/>
            <ac:picMk id="28" creationId="{A468C71A-CACF-4F39-8BC8-9DF2585697DB}"/>
          </ac:picMkLst>
        </pc:picChg>
        <pc:picChg chg="del">
          <ac:chgData name="Sanders Wang" userId="089d73b8-785c-4012-b931-81c632b6c9c7" providerId="ADAL" clId="{040EDAAC-E745-4071-9C17-784A6FEC8541}" dt="2021-03-31T13:18:04.962" v="1203" actId="478"/>
          <ac:picMkLst>
            <pc:docMk/>
            <pc:sldMk cId="785981526" sldId="265"/>
            <ac:picMk id="32" creationId="{BDCAA298-4648-4025-8361-D6E70E600C7E}"/>
          </ac:picMkLst>
        </pc:picChg>
        <pc:picChg chg="del">
          <ac:chgData name="Sanders Wang" userId="089d73b8-785c-4012-b931-81c632b6c9c7" providerId="ADAL" clId="{040EDAAC-E745-4071-9C17-784A6FEC8541}" dt="2021-03-31T13:18:04.962" v="1203" actId="478"/>
          <ac:picMkLst>
            <pc:docMk/>
            <pc:sldMk cId="785981526" sldId="265"/>
            <ac:picMk id="34" creationId="{A467C330-BA23-401D-8BC3-607A663CFDE3}"/>
          </ac:picMkLst>
        </pc:picChg>
        <pc:picChg chg="del">
          <ac:chgData name="Sanders Wang" userId="089d73b8-785c-4012-b931-81c632b6c9c7" providerId="ADAL" clId="{040EDAAC-E745-4071-9C17-784A6FEC8541}" dt="2021-03-31T13:18:04.962" v="1203" actId="478"/>
          <ac:picMkLst>
            <pc:docMk/>
            <pc:sldMk cId="785981526" sldId="265"/>
            <ac:picMk id="37" creationId="{8BF4FDE8-17F5-4315-A86F-BCAA5397BB00}"/>
          </ac:picMkLst>
        </pc:picChg>
        <pc:picChg chg="del">
          <ac:chgData name="Sanders Wang" userId="089d73b8-785c-4012-b931-81c632b6c9c7" providerId="ADAL" clId="{040EDAAC-E745-4071-9C17-784A6FEC8541}" dt="2021-03-31T13:18:04.962" v="1203" actId="478"/>
          <ac:picMkLst>
            <pc:docMk/>
            <pc:sldMk cId="785981526" sldId="265"/>
            <ac:picMk id="39" creationId="{045D313F-7209-4C86-93D3-EA355B767EDC}"/>
          </ac:picMkLst>
        </pc:picChg>
        <pc:picChg chg="del">
          <ac:chgData name="Sanders Wang" userId="089d73b8-785c-4012-b931-81c632b6c9c7" providerId="ADAL" clId="{040EDAAC-E745-4071-9C17-784A6FEC8541}" dt="2021-03-31T13:18:25.548" v="1207" actId="478"/>
          <ac:picMkLst>
            <pc:docMk/>
            <pc:sldMk cId="785981526" sldId="265"/>
            <ac:picMk id="45" creationId="{AC5A8BD8-5463-4AEF-96C9-3514D71BEE9C}"/>
          </ac:picMkLst>
        </pc:picChg>
        <pc:picChg chg="del">
          <ac:chgData name="Sanders Wang" userId="089d73b8-785c-4012-b931-81c632b6c9c7" providerId="ADAL" clId="{040EDAAC-E745-4071-9C17-784A6FEC8541}" dt="2021-03-31T13:18:04.962" v="1203" actId="478"/>
          <ac:picMkLst>
            <pc:docMk/>
            <pc:sldMk cId="785981526" sldId="265"/>
            <ac:picMk id="46" creationId="{6E227231-C679-40D4-948D-182F6CED4328}"/>
          </ac:picMkLst>
        </pc:picChg>
        <pc:picChg chg="del">
          <ac:chgData name="Sanders Wang" userId="089d73b8-785c-4012-b931-81c632b6c9c7" providerId="ADAL" clId="{040EDAAC-E745-4071-9C17-784A6FEC8541}" dt="2021-03-31T13:18:10.618" v="1204" actId="478"/>
          <ac:picMkLst>
            <pc:docMk/>
            <pc:sldMk cId="785981526" sldId="265"/>
            <ac:picMk id="48" creationId="{F27B78FB-3D71-40F5-B632-D16BCF6777D8}"/>
          </ac:picMkLst>
        </pc:picChg>
        <pc:picChg chg="del">
          <ac:chgData name="Sanders Wang" userId="089d73b8-785c-4012-b931-81c632b6c9c7" providerId="ADAL" clId="{040EDAAC-E745-4071-9C17-784A6FEC8541}" dt="2021-03-31T13:18:16.469" v="1205" actId="478"/>
          <ac:picMkLst>
            <pc:docMk/>
            <pc:sldMk cId="785981526" sldId="265"/>
            <ac:picMk id="63" creationId="{8F8DDA8B-E372-4804-B3B2-9FFA0F2ADD27}"/>
          </ac:picMkLst>
        </pc:picChg>
        <pc:picChg chg="del">
          <ac:chgData name="Sanders Wang" userId="089d73b8-785c-4012-b931-81c632b6c9c7" providerId="ADAL" clId="{040EDAAC-E745-4071-9C17-784A6FEC8541}" dt="2021-03-31T13:18:48.230" v="1210" actId="478"/>
          <ac:picMkLst>
            <pc:docMk/>
            <pc:sldMk cId="785981526" sldId="265"/>
            <ac:picMk id="65" creationId="{5EC253EB-7D49-443E-AB25-7EF50D132751}"/>
          </ac:picMkLst>
        </pc:picChg>
        <pc:picChg chg="del">
          <ac:chgData name="Sanders Wang" userId="089d73b8-785c-4012-b931-81c632b6c9c7" providerId="ADAL" clId="{040EDAAC-E745-4071-9C17-784A6FEC8541}" dt="2021-03-31T13:18:04.962" v="1203" actId="478"/>
          <ac:picMkLst>
            <pc:docMk/>
            <pc:sldMk cId="785981526" sldId="265"/>
            <ac:picMk id="69" creationId="{89A0027D-2251-40DE-BED8-E1A4953F2D49}"/>
          </ac:picMkLst>
        </pc:picChg>
        <pc:picChg chg="del">
          <ac:chgData name="Sanders Wang" userId="089d73b8-785c-4012-b931-81c632b6c9c7" providerId="ADAL" clId="{040EDAAC-E745-4071-9C17-784A6FEC8541}" dt="2021-03-31T13:23:32.862" v="1260" actId="478"/>
          <ac:picMkLst>
            <pc:docMk/>
            <pc:sldMk cId="785981526" sldId="265"/>
            <ac:picMk id="70" creationId="{5F9C0C34-822F-4A25-B4CA-F23E025BBC52}"/>
          </ac:picMkLst>
        </pc:picChg>
        <pc:picChg chg="del">
          <ac:chgData name="Sanders Wang" userId="089d73b8-785c-4012-b931-81c632b6c9c7" providerId="ADAL" clId="{040EDAAC-E745-4071-9C17-784A6FEC8541}" dt="2021-03-31T13:18:43.061" v="1208" actId="478"/>
          <ac:picMkLst>
            <pc:docMk/>
            <pc:sldMk cId="785981526" sldId="265"/>
            <ac:picMk id="72" creationId="{4E3CEE52-37D5-4A86-9EA8-685CC9F60F7F}"/>
          </ac:picMkLst>
        </pc:picChg>
        <pc:picChg chg="del">
          <ac:chgData name="Sanders Wang" userId="089d73b8-785c-4012-b931-81c632b6c9c7" providerId="ADAL" clId="{040EDAAC-E745-4071-9C17-784A6FEC8541}" dt="2021-03-31T13:18:43.061" v="1208" actId="478"/>
          <ac:picMkLst>
            <pc:docMk/>
            <pc:sldMk cId="785981526" sldId="265"/>
            <ac:picMk id="73" creationId="{B02E42BB-F58F-4933-8D9F-9C0554B061E0}"/>
          </ac:picMkLst>
        </pc:picChg>
        <pc:picChg chg="del">
          <ac:chgData name="Sanders Wang" userId="089d73b8-785c-4012-b931-81c632b6c9c7" providerId="ADAL" clId="{040EDAAC-E745-4071-9C17-784A6FEC8541}" dt="2021-03-31T13:18:43.061" v="1208" actId="478"/>
          <ac:picMkLst>
            <pc:docMk/>
            <pc:sldMk cId="785981526" sldId="265"/>
            <ac:picMk id="74" creationId="{60C96EF9-7DDB-4C40-ADDD-F96130C44013}"/>
          </ac:picMkLst>
        </pc:picChg>
        <pc:picChg chg="del">
          <ac:chgData name="Sanders Wang" userId="089d73b8-785c-4012-b931-81c632b6c9c7" providerId="ADAL" clId="{040EDAAC-E745-4071-9C17-784A6FEC8541}" dt="2021-03-31T13:18:25.548" v="1207" actId="478"/>
          <ac:picMkLst>
            <pc:docMk/>
            <pc:sldMk cId="785981526" sldId="265"/>
            <ac:picMk id="77" creationId="{D120BA69-DC6E-4E47-AD34-C44FC563A958}"/>
          </ac:picMkLst>
        </pc:picChg>
        <pc:picChg chg="mod">
          <ac:chgData name="Sanders Wang" userId="089d73b8-785c-4012-b931-81c632b6c9c7" providerId="ADAL" clId="{040EDAAC-E745-4071-9C17-784A6FEC8541}" dt="2021-03-31T13:19:56.009" v="1241" actId="1036"/>
          <ac:picMkLst>
            <pc:docMk/>
            <pc:sldMk cId="785981526" sldId="265"/>
            <ac:picMk id="82" creationId="{B6F45217-E5B6-4084-A1D2-258968826E98}"/>
          </ac:picMkLst>
        </pc:picChg>
        <pc:picChg chg="del">
          <ac:chgData name="Sanders Wang" userId="089d73b8-785c-4012-b931-81c632b6c9c7" providerId="ADAL" clId="{040EDAAC-E745-4071-9C17-784A6FEC8541}" dt="2021-03-31T13:18:25.548" v="1207" actId="478"/>
          <ac:picMkLst>
            <pc:docMk/>
            <pc:sldMk cId="785981526" sldId="265"/>
            <ac:picMk id="83" creationId="{75513874-6782-4A16-82CD-0171AE7B8BC6}"/>
          </ac:picMkLst>
        </pc:picChg>
        <pc:picChg chg="mod">
          <ac:chgData name="Sanders Wang" userId="089d73b8-785c-4012-b931-81c632b6c9c7" providerId="ADAL" clId="{040EDAAC-E745-4071-9C17-784A6FEC8541}" dt="2021-03-31T13:21:20.818" v="1247" actId="1076"/>
          <ac:picMkLst>
            <pc:docMk/>
            <pc:sldMk cId="785981526" sldId="265"/>
            <ac:picMk id="86" creationId="{FCC5C23E-B49A-49A0-90E6-E1E4E7ADA776}"/>
          </ac:picMkLst>
        </pc:picChg>
        <pc:picChg chg="del">
          <ac:chgData name="Sanders Wang" userId="089d73b8-785c-4012-b931-81c632b6c9c7" providerId="ADAL" clId="{040EDAAC-E745-4071-9C17-784A6FEC8541}" dt="2021-03-31T13:18:25.548" v="1207" actId="478"/>
          <ac:picMkLst>
            <pc:docMk/>
            <pc:sldMk cId="785981526" sldId="265"/>
            <ac:picMk id="94" creationId="{BFCE193E-94B0-47A1-AA35-5B7563167B54}"/>
          </ac:picMkLst>
        </pc:picChg>
        <pc:picChg chg="del">
          <ac:chgData name="Sanders Wang" userId="089d73b8-785c-4012-b931-81c632b6c9c7" providerId="ADAL" clId="{040EDAAC-E745-4071-9C17-784A6FEC8541}" dt="2021-03-31T13:18:04.962" v="1203" actId="478"/>
          <ac:picMkLst>
            <pc:docMk/>
            <pc:sldMk cId="785981526" sldId="265"/>
            <ac:picMk id="111" creationId="{41B3AF7F-73AC-4984-963A-4A1B4241DB41}"/>
          </ac:picMkLst>
        </pc:picChg>
        <pc:picChg chg="del">
          <ac:chgData name="Sanders Wang" userId="089d73b8-785c-4012-b931-81c632b6c9c7" providerId="ADAL" clId="{040EDAAC-E745-4071-9C17-784A6FEC8541}" dt="2021-03-31T13:18:25.548" v="1207" actId="478"/>
          <ac:picMkLst>
            <pc:docMk/>
            <pc:sldMk cId="785981526" sldId="265"/>
            <ac:picMk id="121" creationId="{4179B7C1-0EA8-4BE4-A9CB-5EC459C720FD}"/>
          </ac:picMkLst>
        </pc:picChg>
        <pc:picChg chg="add mod">
          <ac:chgData name="Sanders Wang" userId="089d73b8-785c-4012-b931-81c632b6c9c7" providerId="ADAL" clId="{040EDAAC-E745-4071-9C17-784A6FEC8541}" dt="2021-03-31T13:22:36.163" v="1258" actId="1076"/>
          <ac:picMkLst>
            <pc:docMk/>
            <pc:sldMk cId="785981526" sldId="265"/>
            <ac:picMk id="4098" creationId="{000007DE-9972-42E5-9584-2686F74CFF57}"/>
          </ac:picMkLst>
        </pc:picChg>
        <pc:picChg chg="add mod">
          <ac:chgData name="Sanders Wang" userId="089d73b8-785c-4012-b931-81c632b6c9c7" providerId="ADAL" clId="{040EDAAC-E745-4071-9C17-784A6FEC8541}" dt="2021-03-31T13:37:09.924" v="1355" actId="14100"/>
          <ac:picMkLst>
            <pc:docMk/>
            <pc:sldMk cId="785981526" sldId="265"/>
            <ac:picMk id="4100" creationId="{C2F5E296-7A77-41AF-8071-4136ED28F822}"/>
          </ac:picMkLst>
        </pc:picChg>
        <pc:picChg chg="add mod">
          <ac:chgData name="Sanders Wang" userId="089d73b8-785c-4012-b931-81c632b6c9c7" providerId="ADAL" clId="{040EDAAC-E745-4071-9C17-784A6FEC8541}" dt="2021-03-31T13:41:38.385" v="1394" actId="1076"/>
          <ac:picMkLst>
            <pc:docMk/>
            <pc:sldMk cId="785981526" sldId="265"/>
            <ac:picMk id="4102" creationId="{41DCF8A6-9193-4EDB-87D8-55B89D44DAD8}"/>
          </ac:picMkLst>
        </pc:picChg>
        <pc:cxnChg chg="del">
          <ac:chgData name="Sanders Wang" userId="089d73b8-785c-4012-b931-81c632b6c9c7" providerId="ADAL" clId="{040EDAAC-E745-4071-9C17-784A6FEC8541}" dt="2021-03-31T13:18:04.962" v="1203" actId="478"/>
          <ac:cxnSpMkLst>
            <pc:docMk/>
            <pc:sldMk cId="785981526" sldId="265"/>
            <ac:cxnSpMk id="9" creationId="{F9CF734C-40AB-496B-B324-0004A7C619B7}"/>
          </ac:cxnSpMkLst>
        </pc:cxnChg>
        <pc:cxnChg chg="del">
          <ac:chgData name="Sanders Wang" userId="089d73b8-785c-4012-b931-81c632b6c9c7" providerId="ADAL" clId="{040EDAAC-E745-4071-9C17-784A6FEC8541}" dt="2021-03-31T13:18:04.962" v="1203" actId="478"/>
          <ac:cxnSpMkLst>
            <pc:docMk/>
            <pc:sldMk cId="785981526" sldId="265"/>
            <ac:cxnSpMk id="38" creationId="{6FFEA2E5-D199-43B2-ADDD-84F094DEFD91}"/>
          </ac:cxnSpMkLst>
        </pc:cxnChg>
        <pc:cxnChg chg="del">
          <ac:chgData name="Sanders Wang" userId="089d73b8-785c-4012-b931-81c632b6c9c7" providerId="ADAL" clId="{040EDAAC-E745-4071-9C17-784A6FEC8541}" dt="2021-03-31T13:18:04.962" v="1203" actId="478"/>
          <ac:cxnSpMkLst>
            <pc:docMk/>
            <pc:sldMk cId="785981526" sldId="265"/>
            <ac:cxnSpMk id="50" creationId="{9601D18C-A902-4AA7-B2BF-810AA63E6511}"/>
          </ac:cxnSpMkLst>
        </pc:cxnChg>
        <pc:cxnChg chg="mod">
          <ac:chgData name="Sanders Wang" userId="089d73b8-785c-4012-b931-81c632b6c9c7" providerId="ADAL" clId="{040EDAAC-E745-4071-9C17-784A6FEC8541}" dt="2021-03-31T13:23:18.936" v="1259" actId="1076"/>
          <ac:cxnSpMkLst>
            <pc:docMk/>
            <pc:sldMk cId="785981526" sldId="265"/>
            <ac:cxnSpMk id="53" creationId="{DE2DFD30-7C3A-4404-A88E-173CDD3464B9}"/>
          </ac:cxnSpMkLst>
        </pc:cxnChg>
        <pc:cxnChg chg="del">
          <ac:chgData name="Sanders Wang" userId="089d73b8-785c-4012-b931-81c632b6c9c7" providerId="ADAL" clId="{040EDAAC-E745-4071-9C17-784A6FEC8541}" dt="2021-03-31T13:23:32.862" v="1260" actId="478"/>
          <ac:cxnSpMkLst>
            <pc:docMk/>
            <pc:sldMk cId="785981526" sldId="265"/>
            <ac:cxnSpMk id="55" creationId="{B41037C6-B906-427C-8043-6C30CF39D619}"/>
          </ac:cxnSpMkLst>
        </pc:cxnChg>
        <pc:cxnChg chg="del">
          <ac:chgData name="Sanders Wang" userId="089d73b8-785c-4012-b931-81c632b6c9c7" providerId="ADAL" clId="{040EDAAC-E745-4071-9C17-784A6FEC8541}" dt="2021-03-31T13:23:36.620" v="1261" actId="478"/>
          <ac:cxnSpMkLst>
            <pc:docMk/>
            <pc:sldMk cId="785981526" sldId="265"/>
            <ac:cxnSpMk id="57" creationId="{5DC18291-7211-44FE-B258-4ABEC80AA0F0}"/>
          </ac:cxnSpMkLst>
        </pc:cxnChg>
        <pc:cxnChg chg="del">
          <ac:chgData name="Sanders Wang" userId="089d73b8-785c-4012-b931-81c632b6c9c7" providerId="ADAL" clId="{040EDAAC-E745-4071-9C17-784A6FEC8541}" dt="2021-03-31T13:23:32.862" v="1260" actId="478"/>
          <ac:cxnSpMkLst>
            <pc:docMk/>
            <pc:sldMk cId="785981526" sldId="265"/>
            <ac:cxnSpMk id="58" creationId="{8E50CD46-E1DF-4A15-B1E7-83BDA4D5FD5E}"/>
          </ac:cxnSpMkLst>
        </pc:cxnChg>
        <pc:cxnChg chg="del mod">
          <ac:chgData name="Sanders Wang" userId="089d73b8-785c-4012-b931-81c632b6c9c7" providerId="ADAL" clId="{040EDAAC-E745-4071-9C17-784A6FEC8541}" dt="2021-03-31T13:18:43.061" v="1208" actId="478"/>
          <ac:cxnSpMkLst>
            <pc:docMk/>
            <pc:sldMk cId="785981526" sldId="265"/>
            <ac:cxnSpMk id="75" creationId="{CEE91C90-7114-4E14-BA6F-E87A75750D8B}"/>
          </ac:cxnSpMkLst>
        </pc:cxnChg>
        <pc:cxnChg chg="del mod">
          <ac:chgData name="Sanders Wang" userId="089d73b8-785c-4012-b931-81c632b6c9c7" providerId="ADAL" clId="{040EDAAC-E745-4071-9C17-784A6FEC8541}" dt="2021-03-31T13:18:43.061" v="1208" actId="478"/>
          <ac:cxnSpMkLst>
            <pc:docMk/>
            <pc:sldMk cId="785981526" sldId="265"/>
            <ac:cxnSpMk id="76" creationId="{C9EE9128-171D-4A87-A2FD-55A7C615E1A0}"/>
          </ac:cxnSpMkLst>
        </pc:cxnChg>
        <pc:cxnChg chg="del mod">
          <ac:chgData name="Sanders Wang" userId="089d73b8-785c-4012-b931-81c632b6c9c7" providerId="ADAL" clId="{040EDAAC-E745-4071-9C17-784A6FEC8541}" dt="2021-03-31T13:18:04.962" v="1203" actId="478"/>
          <ac:cxnSpMkLst>
            <pc:docMk/>
            <pc:sldMk cId="785981526" sldId="265"/>
            <ac:cxnSpMk id="79" creationId="{DD82A52A-124A-47F7-B015-F35C1AAE42A1}"/>
          </ac:cxnSpMkLst>
        </pc:cxnChg>
        <pc:cxnChg chg="del mod">
          <ac:chgData name="Sanders Wang" userId="089d73b8-785c-4012-b931-81c632b6c9c7" providerId="ADAL" clId="{040EDAAC-E745-4071-9C17-784A6FEC8541}" dt="2021-03-31T13:18:25.548" v="1207" actId="478"/>
          <ac:cxnSpMkLst>
            <pc:docMk/>
            <pc:sldMk cId="785981526" sldId="265"/>
            <ac:cxnSpMk id="85" creationId="{F6CDA63D-0456-43FF-8BF4-BB3E003B49F7}"/>
          </ac:cxnSpMkLst>
        </pc:cxnChg>
        <pc:cxnChg chg="del">
          <ac:chgData name="Sanders Wang" userId="089d73b8-785c-4012-b931-81c632b6c9c7" providerId="ADAL" clId="{040EDAAC-E745-4071-9C17-784A6FEC8541}" dt="2021-03-31T13:23:32.862" v="1260" actId="478"/>
          <ac:cxnSpMkLst>
            <pc:docMk/>
            <pc:sldMk cId="785981526" sldId="265"/>
            <ac:cxnSpMk id="100" creationId="{1C1BF850-F971-4346-984F-A2802317677E}"/>
          </ac:cxnSpMkLst>
        </pc:cxnChg>
        <pc:cxnChg chg="del mod">
          <ac:chgData name="Sanders Wang" userId="089d73b8-785c-4012-b931-81c632b6c9c7" providerId="ADAL" clId="{040EDAAC-E745-4071-9C17-784A6FEC8541}" dt="2021-03-31T13:18:04.962" v="1203" actId="478"/>
          <ac:cxnSpMkLst>
            <pc:docMk/>
            <pc:sldMk cId="785981526" sldId="265"/>
            <ac:cxnSpMk id="110" creationId="{9E02ECF9-AAC0-4412-8022-2AA272D4AD58}"/>
          </ac:cxnSpMkLst>
        </pc:cxnChg>
        <pc:cxnChg chg="del mod">
          <ac:chgData name="Sanders Wang" userId="089d73b8-785c-4012-b931-81c632b6c9c7" providerId="ADAL" clId="{040EDAAC-E745-4071-9C17-784A6FEC8541}" dt="2021-03-31T13:18:04.962" v="1203" actId="478"/>
          <ac:cxnSpMkLst>
            <pc:docMk/>
            <pc:sldMk cId="785981526" sldId="265"/>
            <ac:cxnSpMk id="112" creationId="{79E4949C-ECA3-4A08-8E88-9AEFC8A7F863}"/>
          </ac:cxnSpMkLst>
        </pc:cxnChg>
        <pc:cxnChg chg="del mod">
          <ac:chgData name="Sanders Wang" userId="089d73b8-785c-4012-b931-81c632b6c9c7" providerId="ADAL" clId="{040EDAAC-E745-4071-9C17-784A6FEC8541}" dt="2021-03-31T13:21:17.159" v="1246" actId="478"/>
          <ac:cxnSpMkLst>
            <pc:docMk/>
            <pc:sldMk cId="785981526" sldId="265"/>
            <ac:cxnSpMk id="115" creationId="{9B049884-BDE1-4196-BF9D-F86530BC5390}"/>
          </ac:cxnSpMkLst>
        </pc:cxnChg>
        <pc:cxnChg chg="mod">
          <ac:chgData name="Sanders Wang" userId="089d73b8-785c-4012-b931-81c632b6c9c7" providerId="ADAL" clId="{040EDAAC-E745-4071-9C17-784A6FEC8541}" dt="2021-03-31T13:35:50.822" v="1331" actId="14100"/>
          <ac:cxnSpMkLst>
            <pc:docMk/>
            <pc:sldMk cId="785981526" sldId="265"/>
            <ac:cxnSpMk id="126" creationId="{AED86C59-1F6C-461A-84A1-B732B4532285}"/>
          </ac:cxnSpMkLst>
        </pc:cxnChg>
        <pc:cxnChg chg="del mod">
          <ac:chgData name="Sanders Wang" userId="089d73b8-785c-4012-b931-81c632b6c9c7" providerId="ADAL" clId="{040EDAAC-E745-4071-9C17-784A6FEC8541}" dt="2021-03-31T13:18:46.334" v="1209" actId="478"/>
          <ac:cxnSpMkLst>
            <pc:docMk/>
            <pc:sldMk cId="785981526" sldId="265"/>
            <ac:cxnSpMk id="129" creationId="{B365BA29-CD7D-44AD-AD4B-5FD7E534FE3F}"/>
          </ac:cxnSpMkLst>
        </pc:cxnChg>
        <pc:cxnChg chg="mod">
          <ac:chgData name="Sanders Wang" userId="089d73b8-785c-4012-b931-81c632b6c9c7" providerId="ADAL" clId="{040EDAAC-E745-4071-9C17-784A6FEC8541}" dt="2021-03-31T13:35:41.226" v="1328" actId="14100"/>
          <ac:cxnSpMkLst>
            <pc:docMk/>
            <pc:sldMk cId="785981526" sldId="265"/>
            <ac:cxnSpMk id="132" creationId="{8D3DED9B-6F5A-48D7-879F-2B49EF4A19CA}"/>
          </ac:cxnSpMkLst>
        </pc:cxnChg>
        <pc:cxnChg chg="del mod">
          <ac:chgData name="Sanders Wang" userId="089d73b8-785c-4012-b931-81c632b6c9c7" providerId="ADAL" clId="{040EDAAC-E745-4071-9C17-784A6FEC8541}" dt="2021-03-31T13:18:43.061" v="1208" actId="478"/>
          <ac:cxnSpMkLst>
            <pc:docMk/>
            <pc:sldMk cId="785981526" sldId="265"/>
            <ac:cxnSpMk id="133" creationId="{C5A539A8-E7A8-4BDF-BDC5-BD5F1E5179EE}"/>
          </ac:cxnSpMkLst>
        </pc:cxnChg>
      </pc:sldChg>
      <pc:sldChg chg="addSp delSp modSp add mod">
        <pc:chgData name="Sanders Wang" userId="089d73b8-785c-4012-b931-81c632b6c9c7" providerId="ADAL" clId="{040EDAAC-E745-4071-9C17-784A6FEC8541}" dt="2021-03-31T14:32:25.176" v="2068" actId="692"/>
        <pc:sldMkLst>
          <pc:docMk/>
          <pc:sldMk cId="2118858793" sldId="266"/>
        </pc:sldMkLst>
        <pc:spChg chg="del">
          <ac:chgData name="Sanders Wang" userId="089d73b8-785c-4012-b931-81c632b6c9c7" providerId="ADAL" clId="{040EDAAC-E745-4071-9C17-784A6FEC8541}" dt="2021-03-31T13:49:05.676" v="1426" actId="478"/>
          <ac:spMkLst>
            <pc:docMk/>
            <pc:sldMk cId="2118858793" sldId="266"/>
            <ac:spMk id="2" creationId="{008B7A6D-4955-4C26-9F0A-EB0645CC1B47}"/>
          </ac:spMkLst>
        </pc:spChg>
        <pc:spChg chg="del">
          <ac:chgData name="Sanders Wang" userId="089d73b8-785c-4012-b931-81c632b6c9c7" providerId="ADAL" clId="{040EDAAC-E745-4071-9C17-784A6FEC8541}" dt="2021-03-31T13:49:05.676" v="1426" actId="478"/>
          <ac:spMkLst>
            <pc:docMk/>
            <pc:sldMk cId="2118858793" sldId="266"/>
            <ac:spMk id="4" creationId="{6510007D-B7BA-4D1A-B148-36A2FE69931E}"/>
          </ac:spMkLst>
        </pc:spChg>
        <pc:spChg chg="del">
          <ac:chgData name="Sanders Wang" userId="089d73b8-785c-4012-b931-81c632b6c9c7" providerId="ADAL" clId="{040EDAAC-E745-4071-9C17-784A6FEC8541}" dt="2021-03-31T13:49:05.676" v="1426" actId="478"/>
          <ac:spMkLst>
            <pc:docMk/>
            <pc:sldMk cId="2118858793" sldId="266"/>
            <ac:spMk id="5" creationId="{1AF6F55E-3FAE-43A5-8848-43F8E69401C3}"/>
          </ac:spMkLst>
        </pc:spChg>
        <pc:spChg chg="del">
          <ac:chgData name="Sanders Wang" userId="089d73b8-785c-4012-b931-81c632b6c9c7" providerId="ADAL" clId="{040EDAAC-E745-4071-9C17-784A6FEC8541}" dt="2021-03-31T13:49:05.676" v="1426" actId="478"/>
          <ac:spMkLst>
            <pc:docMk/>
            <pc:sldMk cId="2118858793" sldId="266"/>
            <ac:spMk id="7" creationId="{BED776B9-82FF-4977-8C7D-7F4E1D49966E}"/>
          </ac:spMkLst>
        </pc:spChg>
        <pc:spChg chg="del">
          <ac:chgData name="Sanders Wang" userId="089d73b8-785c-4012-b931-81c632b6c9c7" providerId="ADAL" clId="{040EDAAC-E745-4071-9C17-784A6FEC8541}" dt="2021-03-31T13:49:05.676" v="1426" actId="478"/>
          <ac:spMkLst>
            <pc:docMk/>
            <pc:sldMk cId="2118858793" sldId="266"/>
            <ac:spMk id="10" creationId="{33CAAD55-F625-495E-9E7A-08B99C398F0A}"/>
          </ac:spMkLst>
        </pc:spChg>
        <pc:spChg chg="add mod">
          <ac:chgData name="Sanders Wang" userId="089d73b8-785c-4012-b931-81c632b6c9c7" providerId="ADAL" clId="{040EDAAC-E745-4071-9C17-784A6FEC8541}" dt="2021-03-31T13:55:24.746" v="1446" actId="14100"/>
          <ac:spMkLst>
            <pc:docMk/>
            <pc:sldMk cId="2118858793" sldId="266"/>
            <ac:spMk id="11" creationId="{3A8065A9-66B4-4267-86E7-5ECC5A16D41D}"/>
          </ac:spMkLst>
        </pc:spChg>
        <pc:spChg chg="add mod">
          <ac:chgData name="Sanders Wang" userId="089d73b8-785c-4012-b931-81c632b6c9c7" providerId="ADAL" clId="{040EDAAC-E745-4071-9C17-784A6FEC8541}" dt="2021-03-31T14:32:25.176" v="2068" actId="692"/>
          <ac:spMkLst>
            <pc:docMk/>
            <pc:sldMk cId="2118858793" sldId="266"/>
            <ac:spMk id="12" creationId="{D14C7B06-7C46-4521-A312-EFA6E2181AAA}"/>
          </ac:spMkLst>
        </pc:spChg>
        <pc:spChg chg="del">
          <ac:chgData name="Sanders Wang" userId="089d73b8-785c-4012-b931-81c632b6c9c7" providerId="ADAL" clId="{040EDAAC-E745-4071-9C17-784A6FEC8541}" dt="2021-03-31T13:49:05.676" v="1426" actId="478"/>
          <ac:spMkLst>
            <pc:docMk/>
            <pc:sldMk cId="2118858793" sldId="266"/>
            <ac:spMk id="13" creationId="{BA0CD1A5-A66A-4AB2-A383-70DB92EEAF93}"/>
          </ac:spMkLst>
        </pc:spChg>
        <pc:spChg chg="del">
          <ac:chgData name="Sanders Wang" userId="089d73b8-785c-4012-b931-81c632b6c9c7" providerId="ADAL" clId="{040EDAAC-E745-4071-9C17-784A6FEC8541}" dt="2021-03-31T13:49:05.676" v="1426" actId="478"/>
          <ac:spMkLst>
            <pc:docMk/>
            <pc:sldMk cId="2118858793" sldId="266"/>
            <ac:spMk id="14" creationId="{E7CC76D4-3DF6-4191-9FA0-8212B9C6F9C1}"/>
          </ac:spMkLst>
        </pc:spChg>
        <pc:spChg chg="del">
          <ac:chgData name="Sanders Wang" userId="089d73b8-785c-4012-b931-81c632b6c9c7" providerId="ADAL" clId="{040EDAAC-E745-4071-9C17-784A6FEC8541}" dt="2021-03-31T13:49:05.676" v="1426" actId="478"/>
          <ac:spMkLst>
            <pc:docMk/>
            <pc:sldMk cId="2118858793" sldId="266"/>
            <ac:spMk id="15" creationId="{E2F7B04F-C9E8-439B-B694-68E4A353DD57}"/>
          </ac:spMkLst>
        </pc:spChg>
        <pc:spChg chg="add mod">
          <ac:chgData name="Sanders Wang" userId="089d73b8-785c-4012-b931-81c632b6c9c7" providerId="ADAL" clId="{040EDAAC-E745-4071-9C17-784A6FEC8541}" dt="2021-03-31T14:03:21.714" v="1510" actId="1076"/>
          <ac:spMkLst>
            <pc:docMk/>
            <pc:sldMk cId="2118858793" sldId="266"/>
            <ac:spMk id="16" creationId="{EAE3438D-0F9D-40C7-814E-DB2370572065}"/>
          </ac:spMkLst>
        </pc:spChg>
        <pc:spChg chg="add del mod">
          <ac:chgData name="Sanders Wang" userId="089d73b8-785c-4012-b931-81c632b6c9c7" providerId="ADAL" clId="{040EDAAC-E745-4071-9C17-784A6FEC8541}" dt="2021-03-31T13:54:51.378" v="1441" actId="1076"/>
          <ac:spMkLst>
            <pc:docMk/>
            <pc:sldMk cId="2118858793" sldId="266"/>
            <ac:spMk id="18" creationId="{F80B8121-3F63-4C06-AC6C-8E3DCC8946CC}"/>
          </ac:spMkLst>
        </pc:spChg>
        <pc:spChg chg="del">
          <ac:chgData name="Sanders Wang" userId="089d73b8-785c-4012-b931-81c632b6c9c7" providerId="ADAL" clId="{040EDAAC-E745-4071-9C17-784A6FEC8541}" dt="2021-03-31T13:49:05.676" v="1426" actId="478"/>
          <ac:spMkLst>
            <pc:docMk/>
            <pc:sldMk cId="2118858793" sldId="266"/>
            <ac:spMk id="19" creationId="{F5DFA802-82DD-43E4-AA4C-3AB9A3A28011}"/>
          </ac:spMkLst>
        </pc:spChg>
        <pc:spChg chg="add del">
          <ac:chgData name="Sanders Wang" userId="089d73b8-785c-4012-b931-81c632b6c9c7" providerId="ADAL" clId="{040EDAAC-E745-4071-9C17-784A6FEC8541}" dt="2021-03-31T13:55:36.702" v="1447" actId="478"/>
          <ac:spMkLst>
            <pc:docMk/>
            <pc:sldMk cId="2118858793" sldId="266"/>
            <ac:spMk id="20" creationId="{90A73658-8769-4F72-BE10-9C801ED2C478}"/>
          </ac:spMkLst>
        </pc:spChg>
        <pc:spChg chg="del">
          <ac:chgData name="Sanders Wang" userId="089d73b8-785c-4012-b931-81c632b6c9c7" providerId="ADAL" clId="{040EDAAC-E745-4071-9C17-784A6FEC8541}" dt="2021-03-31T13:49:18.946" v="1427" actId="478"/>
          <ac:spMkLst>
            <pc:docMk/>
            <pc:sldMk cId="2118858793" sldId="266"/>
            <ac:spMk id="23" creationId="{69514696-EB15-4BD2-90DA-8869EC4D5410}"/>
          </ac:spMkLst>
        </pc:spChg>
        <pc:spChg chg="del">
          <ac:chgData name="Sanders Wang" userId="089d73b8-785c-4012-b931-81c632b6c9c7" providerId="ADAL" clId="{040EDAAC-E745-4071-9C17-784A6FEC8541}" dt="2021-03-31T13:49:05.676" v="1426" actId="478"/>
          <ac:spMkLst>
            <pc:docMk/>
            <pc:sldMk cId="2118858793" sldId="266"/>
            <ac:spMk id="40" creationId="{2195612E-9FC8-4795-AAF4-194954670333}"/>
          </ac:spMkLst>
        </pc:spChg>
        <pc:spChg chg="del">
          <ac:chgData name="Sanders Wang" userId="089d73b8-785c-4012-b931-81c632b6c9c7" providerId="ADAL" clId="{040EDAAC-E745-4071-9C17-784A6FEC8541}" dt="2021-03-31T13:49:05.676" v="1426" actId="478"/>
          <ac:spMkLst>
            <pc:docMk/>
            <pc:sldMk cId="2118858793" sldId="266"/>
            <ac:spMk id="41" creationId="{C02AC4E8-71C7-4818-9E79-F58AE069469F}"/>
          </ac:spMkLst>
        </pc:spChg>
        <pc:spChg chg="del">
          <ac:chgData name="Sanders Wang" userId="089d73b8-785c-4012-b931-81c632b6c9c7" providerId="ADAL" clId="{040EDAAC-E745-4071-9C17-784A6FEC8541}" dt="2021-03-31T13:49:05.676" v="1426" actId="478"/>
          <ac:spMkLst>
            <pc:docMk/>
            <pc:sldMk cId="2118858793" sldId="266"/>
            <ac:spMk id="42" creationId="{1D32F323-47F1-43A5-8458-E0BAE16C48F6}"/>
          </ac:spMkLst>
        </pc:spChg>
        <pc:spChg chg="del">
          <ac:chgData name="Sanders Wang" userId="089d73b8-785c-4012-b931-81c632b6c9c7" providerId="ADAL" clId="{040EDAAC-E745-4071-9C17-784A6FEC8541}" dt="2021-03-31T13:49:05.676" v="1426" actId="478"/>
          <ac:spMkLst>
            <pc:docMk/>
            <pc:sldMk cId="2118858793" sldId="266"/>
            <ac:spMk id="49" creationId="{9D7CBC53-0F58-4095-BBB8-FC38F9BA18F6}"/>
          </ac:spMkLst>
        </pc:spChg>
        <pc:spChg chg="del">
          <ac:chgData name="Sanders Wang" userId="089d73b8-785c-4012-b931-81c632b6c9c7" providerId="ADAL" clId="{040EDAAC-E745-4071-9C17-784A6FEC8541}" dt="2021-03-31T13:49:05.676" v="1426" actId="478"/>
          <ac:spMkLst>
            <pc:docMk/>
            <pc:sldMk cId="2118858793" sldId="266"/>
            <ac:spMk id="54" creationId="{93D58230-4B88-4E0F-845F-8EF9D8A7D0FF}"/>
          </ac:spMkLst>
        </pc:spChg>
        <pc:spChg chg="del">
          <ac:chgData name="Sanders Wang" userId="089d73b8-785c-4012-b931-81c632b6c9c7" providerId="ADAL" clId="{040EDAAC-E745-4071-9C17-784A6FEC8541}" dt="2021-03-31T13:54:24.368" v="1440" actId="478"/>
          <ac:spMkLst>
            <pc:docMk/>
            <pc:sldMk cId="2118858793" sldId="266"/>
            <ac:spMk id="56" creationId="{3DF8D137-663B-4627-B54D-2EF505302DC8}"/>
          </ac:spMkLst>
        </pc:spChg>
        <pc:spChg chg="del">
          <ac:chgData name="Sanders Wang" userId="089d73b8-785c-4012-b931-81c632b6c9c7" providerId="ADAL" clId="{040EDAAC-E745-4071-9C17-784A6FEC8541}" dt="2021-03-31T13:54:24.368" v="1440" actId="478"/>
          <ac:spMkLst>
            <pc:docMk/>
            <pc:sldMk cId="2118858793" sldId="266"/>
            <ac:spMk id="59" creationId="{EA866BB7-279B-4972-8038-D625BD388AC3}"/>
          </ac:spMkLst>
        </pc:spChg>
        <pc:spChg chg="mod">
          <ac:chgData name="Sanders Wang" userId="089d73b8-785c-4012-b931-81c632b6c9c7" providerId="ADAL" clId="{040EDAAC-E745-4071-9C17-784A6FEC8541}" dt="2021-03-31T13:54:51.378" v="1441" actId="1076"/>
          <ac:spMkLst>
            <pc:docMk/>
            <pc:sldMk cId="2118858793" sldId="266"/>
            <ac:spMk id="60" creationId="{1A5DCF72-7B53-4B05-98B2-EED8961A45DB}"/>
          </ac:spMkLst>
        </pc:spChg>
        <pc:spChg chg="add del mod">
          <ac:chgData name="Sanders Wang" userId="089d73b8-785c-4012-b931-81c632b6c9c7" providerId="ADAL" clId="{040EDAAC-E745-4071-9C17-784A6FEC8541}" dt="2021-03-31T13:54:51.378" v="1441" actId="1076"/>
          <ac:spMkLst>
            <pc:docMk/>
            <pc:sldMk cId="2118858793" sldId="266"/>
            <ac:spMk id="61" creationId="{524DC2CC-718D-4AE9-9EB8-3A5CCDFC5B55}"/>
          </ac:spMkLst>
        </pc:spChg>
        <pc:spChg chg="add del">
          <ac:chgData name="Sanders Wang" userId="089d73b8-785c-4012-b931-81c632b6c9c7" providerId="ADAL" clId="{040EDAAC-E745-4071-9C17-784A6FEC8541}" dt="2021-03-31T13:54:09.471" v="1436" actId="478"/>
          <ac:spMkLst>
            <pc:docMk/>
            <pc:sldMk cId="2118858793" sldId="266"/>
            <ac:spMk id="64" creationId="{A29F3165-C0FC-4786-8466-BAF3EE8B5E2E}"/>
          </ac:spMkLst>
        </pc:spChg>
        <pc:spChg chg="add del">
          <ac:chgData name="Sanders Wang" userId="089d73b8-785c-4012-b931-81c632b6c9c7" providerId="ADAL" clId="{040EDAAC-E745-4071-9C17-784A6FEC8541}" dt="2021-03-31T13:54:15.311" v="1438" actId="478"/>
          <ac:spMkLst>
            <pc:docMk/>
            <pc:sldMk cId="2118858793" sldId="266"/>
            <ac:spMk id="66" creationId="{72255499-814D-40CF-B6C6-14CFCF0FA47B}"/>
          </ac:spMkLst>
        </pc:spChg>
        <pc:spChg chg="add del">
          <ac:chgData name="Sanders Wang" userId="089d73b8-785c-4012-b931-81c632b6c9c7" providerId="ADAL" clId="{040EDAAC-E745-4071-9C17-784A6FEC8541}" dt="2021-03-31T13:54:09.471" v="1436" actId="478"/>
          <ac:spMkLst>
            <pc:docMk/>
            <pc:sldMk cId="2118858793" sldId="266"/>
            <ac:spMk id="67" creationId="{C486D69F-72AB-47B8-A8B3-6622FF0D24BA}"/>
          </ac:spMkLst>
        </pc:spChg>
        <pc:spChg chg="add del">
          <ac:chgData name="Sanders Wang" userId="089d73b8-785c-4012-b931-81c632b6c9c7" providerId="ADAL" clId="{040EDAAC-E745-4071-9C17-784A6FEC8541}" dt="2021-03-31T13:54:09.471" v="1436" actId="478"/>
          <ac:spMkLst>
            <pc:docMk/>
            <pc:sldMk cId="2118858793" sldId="266"/>
            <ac:spMk id="71" creationId="{FE5D6E10-5CDB-46C4-A733-64FB9DEC839C}"/>
          </ac:spMkLst>
        </pc:spChg>
        <pc:spChg chg="del">
          <ac:chgData name="Sanders Wang" userId="089d73b8-785c-4012-b931-81c632b6c9c7" providerId="ADAL" clId="{040EDAAC-E745-4071-9C17-784A6FEC8541}" dt="2021-03-31T13:49:05.676" v="1426" actId="478"/>
          <ac:spMkLst>
            <pc:docMk/>
            <pc:sldMk cId="2118858793" sldId="266"/>
            <ac:spMk id="84" creationId="{2A2CC632-47A5-4308-863F-F0A57CD2AFA5}"/>
          </ac:spMkLst>
        </pc:spChg>
        <pc:spChg chg="add del">
          <ac:chgData name="Sanders Wang" userId="089d73b8-785c-4012-b931-81c632b6c9c7" providerId="ADAL" clId="{040EDAAC-E745-4071-9C17-784A6FEC8541}" dt="2021-03-31T13:54:24.368" v="1440" actId="478"/>
          <ac:spMkLst>
            <pc:docMk/>
            <pc:sldMk cId="2118858793" sldId="266"/>
            <ac:spMk id="88" creationId="{629A8A50-12ED-4DC3-82E5-D5B06D28A70B}"/>
          </ac:spMkLst>
        </pc:spChg>
        <pc:spChg chg="del">
          <ac:chgData name="Sanders Wang" userId="089d73b8-785c-4012-b931-81c632b6c9c7" providerId="ADAL" clId="{040EDAAC-E745-4071-9C17-784A6FEC8541}" dt="2021-03-31T13:49:05.676" v="1426" actId="478"/>
          <ac:spMkLst>
            <pc:docMk/>
            <pc:sldMk cId="2118858793" sldId="266"/>
            <ac:spMk id="90" creationId="{23762D8D-EBDE-4244-8644-A573B7A089F1}"/>
          </ac:spMkLst>
        </pc:spChg>
        <pc:spChg chg="del">
          <ac:chgData name="Sanders Wang" userId="089d73b8-785c-4012-b931-81c632b6c9c7" providerId="ADAL" clId="{040EDAAC-E745-4071-9C17-784A6FEC8541}" dt="2021-03-31T13:49:05.676" v="1426" actId="478"/>
          <ac:spMkLst>
            <pc:docMk/>
            <pc:sldMk cId="2118858793" sldId="266"/>
            <ac:spMk id="92" creationId="{A729D4D4-182F-4ACE-A8D6-794DFE65A785}"/>
          </ac:spMkLst>
        </pc:spChg>
        <pc:spChg chg="del">
          <ac:chgData name="Sanders Wang" userId="089d73b8-785c-4012-b931-81c632b6c9c7" providerId="ADAL" clId="{040EDAAC-E745-4071-9C17-784A6FEC8541}" dt="2021-03-31T13:49:05.676" v="1426" actId="478"/>
          <ac:spMkLst>
            <pc:docMk/>
            <pc:sldMk cId="2118858793" sldId="266"/>
            <ac:spMk id="96" creationId="{0F3ADC82-A0AF-44DC-A16A-2478C169E9BC}"/>
          </ac:spMkLst>
        </pc:spChg>
        <pc:spChg chg="add del">
          <ac:chgData name="Sanders Wang" userId="089d73b8-785c-4012-b931-81c632b6c9c7" providerId="ADAL" clId="{040EDAAC-E745-4071-9C17-784A6FEC8541}" dt="2021-03-31T13:54:09.471" v="1436" actId="478"/>
          <ac:spMkLst>
            <pc:docMk/>
            <pc:sldMk cId="2118858793" sldId="266"/>
            <ac:spMk id="103" creationId="{AD2F0D9B-76AF-4C1A-9D2D-1AD603E02B2E}"/>
          </ac:spMkLst>
        </pc:spChg>
        <pc:spChg chg="add del">
          <ac:chgData name="Sanders Wang" userId="089d73b8-785c-4012-b931-81c632b6c9c7" providerId="ADAL" clId="{040EDAAC-E745-4071-9C17-784A6FEC8541}" dt="2021-03-31T13:54:09.471" v="1436" actId="478"/>
          <ac:spMkLst>
            <pc:docMk/>
            <pc:sldMk cId="2118858793" sldId="266"/>
            <ac:spMk id="104" creationId="{D9AD05BE-9651-4F53-9E3D-337905F7C85A}"/>
          </ac:spMkLst>
        </pc:spChg>
        <pc:spChg chg="mod">
          <ac:chgData name="Sanders Wang" userId="089d73b8-785c-4012-b931-81c632b6c9c7" providerId="ADAL" clId="{040EDAAC-E745-4071-9C17-784A6FEC8541}" dt="2021-03-31T13:54:51.378" v="1441" actId="1076"/>
          <ac:spMkLst>
            <pc:docMk/>
            <pc:sldMk cId="2118858793" sldId="266"/>
            <ac:spMk id="107" creationId="{7F3DE87C-7DF7-4147-96B6-1A4A5A6D50B3}"/>
          </ac:spMkLst>
        </pc:spChg>
        <pc:spChg chg="del">
          <ac:chgData name="Sanders Wang" userId="089d73b8-785c-4012-b931-81c632b6c9c7" providerId="ADAL" clId="{040EDAAC-E745-4071-9C17-784A6FEC8541}" dt="2021-03-31T13:49:05.676" v="1426" actId="478"/>
          <ac:spMkLst>
            <pc:docMk/>
            <pc:sldMk cId="2118858793" sldId="266"/>
            <ac:spMk id="108" creationId="{7C0F963F-AE97-4F6D-B807-E00D4491BD5D}"/>
          </ac:spMkLst>
        </pc:spChg>
        <pc:spChg chg="add mod">
          <ac:chgData name="Sanders Wang" userId="089d73b8-785c-4012-b931-81c632b6c9c7" providerId="ADAL" clId="{040EDAAC-E745-4071-9C17-784A6FEC8541}" dt="2021-03-31T14:02:28.803" v="1495" actId="1076"/>
          <ac:spMkLst>
            <pc:docMk/>
            <pc:sldMk cId="2118858793" sldId="266"/>
            <ac:spMk id="113" creationId="{682D2030-24FE-45B5-93A0-5BEDA2A50C99}"/>
          </ac:spMkLst>
        </pc:spChg>
        <pc:spChg chg="mod">
          <ac:chgData name="Sanders Wang" userId="089d73b8-785c-4012-b931-81c632b6c9c7" providerId="ADAL" clId="{040EDAAC-E745-4071-9C17-784A6FEC8541}" dt="2021-03-31T13:58:36.823" v="1462"/>
          <ac:spMkLst>
            <pc:docMk/>
            <pc:sldMk cId="2118858793" sldId="266"/>
            <ac:spMk id="131" creationId="{0D75DB33-7E55-4046-8B78-2146272967CA}"/>
          </ac:spMkLst>
        </pc:spChg>
        <pc:spChg chg="del">
          <ac:chgData name="Sanders Wang" userId="089d73b8-785c-4012-b931-81c632b6c9c7" providerId="ADAL" clId="{040EDAAC-E745-4071-9C17-784A6FEC8541}" dt="2021-03-31T13:54:24.368" v="1440" actId="478"/>
          <ac:spMkLst>
            <pc:docMk/>
            <pc:sldMk cId="2118858793" sldId="266"/>
            <ac:spMk id="138" creationId="{7788E96C-FA60-4CE1-8251-78AF0FDE233E}"/>
          </ac:spMkLst>
        </pc:spChg>
        <pc:spChg chg="del">
          <ac:chgData name="Sanders Wang" userId="089d73b8-785c-4012-b931-81c632b6c9c7" providerId="ADAL" clId="{040EDAAC-E745-4071-9C17-784A6FEC8541}" dt="2021-03-31T13:54:24.368" v="1440" actId="478"/>
          <ac:spMkLst>
            <pc:docMk/>
            <pc:sldMk cId="2118858793" sldId="266"/>
            <ac:spMk id="139" creationId="{6EBC3684-1779-4B50-A0CC-3C32FA22577D}"/>
          </ac:spMkLst>
        </pc:spChg>
        <pc:spChg chg="del">
          <ac:chgData name="Sanders Wang" userId="089d73b8-785c-4012-b931-81c632b6c9c7" providerId="ADAL" clId="{040EDAAC-E745-4071-9C17-784A6FEC8541}" dt="2021-03-31T13:54:24.368" v="1440" actId="478"/>
          <ac:spMkLst>
            <pc:docMk/>
            <pc:sldMk cId="2118858793" sldId="266"/>
            <ac:spMk id="140" creationId="{E35A1E75-214B-4404-860B-15ABD69458B8}"/>
          </ac:spMkLst>
        </pc:spChg>
        <pc:spChg chg="del">
          <ac:chgData name="Sanders Wang" userId="089d73b8-785c-4012-b931-81c632b6c9c7" providerId="ADAL" clId="{040EDAAC-E745-4071-9C17-784A6FEC8541}" dt="2021-03-31T13:54:24.368" v="1440" actId="478"/>
          <ac:spMkLst>
            <pc:docMk/>
            <pc:sldMk cId="2118858793" sldId="266"/>
            <ac:spMk id="141" creationId="{89548AA6-8882-4F6B-A877-D014DF3AE704}"/>
          </ac:spMkLst>
        </pc:spChg>
        <pc:grpChg chg="del">
          <ac:chgData name="Sanders Wang" userId="089d73b8-785c-4012-b931-81c632b6c9c7" providerId="ADAL" clId="{040EDAAC-E745-4071-9C17-784A6FEC8541}" dt="2021-03-31T13:49:05.676" v="1426" actId="478"/>
          <ac:grpSpMkLst>
            <pc:docMk/>
            <pc:sldMk cId="2118858793" sldId="266"/>
            <ac:grpSpMk id="36" creationId="{263503B1-D98A-4070-BFCC-323E4344F374}"/>
          </ac:grpSpMkLst>
        </pc:grpChg>
        <pc:grpChg chg="add del">
          <ac:chgData name="Sanders Wang" userId="089d73b8-785c-4012-b931-81c632b6c9c7" providerId="ADAL" clId="{040EDAAC-E745-4071-9C17-784A6FEC8541}" dt="2021-03-31T13:54:12.099" v="1437" actId="478"/>
          <ac:grpSpMkLst>
            <pc:docMk/>
            <pc:sldMk cId="2118858793" sldId="266"/>
            <ac:grpSpMk id="43" creationId="{7E459F38-CEEE-4724-BB6B-2E8B102C5043}"/>
          </ac:grpSpMkLst>
        </pc:grpChg>
        <pc:picChg chg="del">
          <ac:chgData name="Sanders Wang" userId="089d73b8-785c-4012-b931-81c632b6c9c7" providerId="ADAL" clId="{040EDAAC-E745-4071-9C17-784A6FEC8541}" dt="2021-03-31T13:49:05.676" v="1426" actId="478"/>
          <ac:picMkLst>
            <pc:docMk/>
            <pc:sldMk cId="2118858793" sldId="266"/>
            <ac:picMk id="6" creationId="{036C5C0B-840A-44DF-8CA3-91023E22717A}"/>
          </ac:picMkLst>
        </pc:picChg>
        <pc:picChg chg="del">
          <ac:chgData name="Sanders Wang" userId="089d73b8-785c-4012-b931-81c632b6c9c7" providerId="ADAL" clId="{040EDAAC-E745-4071-9C17-784A6FEC8541}" dt="2021-03-31T13:49:05.676" v="1426" actId="478"/>
          <ac:picMkLst>
            <pc:docMk/>
            <pc:sldMk cId="2118858793" sldId="266"/>
            <ac:picMk id="8" creationId="{2A8059F9-B59B-4D85-81D0-8BE5F934002E}"/>
          </ac:picMkLst>
        </pc:picChg>
        <pc:picChg chg="del">
          <ac:chgData name="Sanders Wang" userId="089d73b8-785c-4012-b931-81c632b6c9c7" providerId="ADAL" clId="{040EDAAC-E745-4071-9C17-784A6FEC8541}" dt="2021-03-31T13:49:18.946" v="1427" actId="478"/>
          <ac:picMkLst>
            <pc:docMk/>
            <pc:sldMk cId="2118858793" sldId="266"/>
            <ac:picMk id="22" creationId="{57FC183C-3451-437E-AFD6-325BDF2CB257}"/>
          </ac:picMkLst>
        </pc:picChg>
        <pc:picChg chg="del">
          <ac:chgData name="Sanders Wang" userId="089d73b8-785c-4012-b931-81c632b6c9c7" providerId="ADAL" clId="{040EDAAC-E745-4071-9C17-784A6FEC8541}" dt="2021-03-31T13:54:24.368" v="1440" actId="478"/>
          <ac:picMkLst>
            <pc:docMk/>
            <pc:sldMk cId="2118858793" sldId="266"/>
            <ac:picMk id="28" creationId="{A468C71A-CACF-4F39-8BC8-9DF2585697DB}"/>
          </ac:picMkLst>
        </pc:picChg>
        <pc:picChg chg="del">
          <ac:chgData name="Sanders Wang" userId="089d73b8-785c-4012-b931-81c632b6c9c7" providerId="ADAL" clId="{040EDAAC-E745-4071-9C17-784A6FEC8541}" dt="2021-03-31T13:49:05.676" v="1426" actId="478"/>
          <ac:picMkLst>
            <pc:docMk/>
            <pc:sldMk cId="2118858793" sldId="266"/>
            <ac:picMk id="32" creationId="{BDCAA298-4648-4025-8361-D6E70E600C7E}"/>
          </ac:picMkLst>
        </pc:picChg>
        <pc:picChg chg="del">
          <ac:chgData name="Sanders Wang" userId="089d73b8-785c-4012-b931-81c632b6c9c7" providerId="ADAL" clId="{040EDAAC-E745-4071-9C17-784A6FEC8541}" dt="2021-03-31T13:49:05.676" v="1426" actId="478"/>
          <ac:picMkLst>
            <pc:docMk/>
            <pc:sldMk cId="2118858793" sldId="266"/>
            <ac:picMk id="34" creationId="{A467C330-BA23-401D-8BC3-607A663CFDE3}"/>
          </ac:picMkLst>
        </pc:picChg>
        <pc:picChg chg="del">
          <ac:chgData name="Sanders Wang" userId="089d73b8-785c-4012-b931-81c632b6c9c7" providerId="ADAL" clId="{040EDAAC-E745-4071-9C17-784A6FEC8541}" dt="2021-03-31T13:49:05.676" v="1426" actId="478"/>
          <ac:picMkLst>
            <pc:docMk/>
            <pc:sldMk cId="2118858793" sldId="266"/>
            <ac:picMk id="37" creationId="{8BF4FDE8-17F5-4315-A86F-BCAA5397BB00}"/>
          </ac:picMkLst>
        </pc:picChg>
        <pc:picChg chg="del">
          <ac:chgData name="Sanders Wang" userId="089d73b8-785c-4012-b931-81c632b6c9c7" providerId="ADAL" clId="{040EDAAC-E745-4071-9C17-784A6FEC8541}" dt="2021-03-31T13:49:05.676" v="1426" actId="478"/>
          <ac:picMkLst>
            <pc:docMk/>
            <pc:sldMk cId="2118858793" sldId="266"/>
            <ac:picMk id="39" creationId="{045D313F-7209-4C86-93D3-EA355B767EDC}"/>
          </ac:picMkLst>
        </pc:picChg>
        <pc:picChg chg="del">
          <ac:chgData name="Sanders Wang" userId="089d73b8-785c-4012-b931-81c632b6c9c7" providerId="ADAL" clId="{040EDAAC-E745-4071-9C17-784A6FEC8541}" dt="2021-03-31T13:49:05.676" v="1426" actId="478"/>
          <ac:picMkLst>
            <pc:docMk/>
            <pc:sldMk cId="2118858793" sldId="266"/>
            <ac:picMk id="45" creationId="{AC5A8BD8-5463-4AEF-96C9-3514D71BEE9C}"/>
          </ac:picMkLst>
        </pc:picChg>
        <pc:picChg chg="del">
          <ac:chgData name="Sanders Wang" userId="089d73b8-785c-4012-b931-81c632b6c9c7" providerId="ADAL" clId="{040EDAAC-E745-4071-9C17-784A6FEC8541}" dt="2021-03-31T13:49:05.676" v="1426" actId="478"/>
          <ac:picMkLst>
            <pc:docMk/>
            <pc:sldMk cId="2118858793" sldId="266"/>
            <ac:picMk id="46" creationId="{6E227231-C679-40D4-948D-182F6CED4328}"/>
          </ac:picMkLst>
        </pc:picChg>
        <pc:picChg chg="del">
          <ac:chgData name="Sanders Wang" userId="089d73b8-785c-4012-b931-81c632b6c9c7" providerId="ADAL" clId="{040EDAAC-E745-4071-9C17-784A6FEC8541}" dt="2021-03-31T13:49:05.676" v="1426" actId="478"/>
          <ac:picMkLst>
            <pc:docMk/>
            <pc:sldMk cId="2118858793" sldId="266"/>
            <ac:picMk id="48" creationId="{F27B78FB-3D71-40F5-B632-D16BCF6777D8}"/>
          </ac:picMkLst>
        </pc:picChg>
        <pc:picChg chg="add del mod">
          <ac:chgData name="Sanders Wang" userId="089d73b8-785c-4012-b931-81c632b6c9c7" providerId="ADAL" clId="{040EDAAC-E745-4071-9C17-784A6FEC8541}" dt="2021-03-31T13:54:51.378" v="1441" actId="1076"/>
          <ac:picMkLst>
            <pc:docMk/>
            <pc:sldMk cId="2118858793" sldId="266"/>
            <ac:picMk id="63" creationId="{8F8DDA8B-E372-4804-B3B2-9FFA0F2ADD27}"/>
          </ac:picMkLst>
        </pc:picChg>
        <pc:picChg chg="add del">
          <ac:chgData name="Sanders Wang" userId="089d73b8-785c-4012-b931-81c632b6c9c7" providerId="ADAL" clId="{040EDAAC-E745-4071-9C17-784A6FEC8541}" dt="2021-03-31T13:54:09.471" v="1436" actId="478"/>
          <ac:picMkLst>
            <pc:docMk/>
            <pc:sldMk cId="2118858793" sldId="266"/>
            <ac:picMk id="65" creationId="{5EC253EB-7D49-443E-AB25-7EF50D132751}"/>
          </ac:picMkLst>
        </pc:picChg>
        <pc:picChg chg="del">
          <ac:chgData name="Sanders Wang" userId="089d73b8-785c-4012-b931-81c632b6c9c7" providerId="ADAL" clId="{040EDAAC-E745-4071-9C17-784A6FEC8541}" dt="2021-03-31T13:49:05.676" v="1426" actId="478"/>
          <ac:picMkLst>
            <pc:docMk/>
            <pc:sldMk cId="2118858793" sldId="266"/>
            <ac:picMk id="69" creationId="{89A0027D-2251-40DE-BED8-E1A4953F2D49}"/>
          </ac:picMkLst>
        </pc:picChg>
        <pc:picChg chg="add del">
          <ac:chgData name="Sanders Wang" userId="089d73b8-785c-4012-b931-81c632b6c9c7" providerId="ADAL" clId="{040EDAAC-E745-4071-9C17-784A6FEC8541}" dt="2021-03-31T13:54:09.471" v="1436" actId="478"/>
          <ac:picMkLst>
            <pc:docMk/>
            <pc:sldMk cId="2118858793" sldId="266"/>
            <ac:picMk id="70" creationId="{5F9C0C34-822F-4A25-B4CA-F23E025BBC52}"/>
          </ac:picMkLst>
        </pc:picChg>
        <pc:picChg chg="add del">
          <ac:chgData name="Sanders Wang" userId="089d73b8-785c-4012-b931-81c632b6c9c7" providerId="ADAL" clId="{040EDAAC-E745-4071-9C17-784A6FEC8541}" dt="2021-03-31T13:54:09.471" v="1436" actId="478"/>
          <ac:picMkLst>
            <pc:docMk/>
            <pc:sldMk cId="2118858793" sldId="266"/>
            <ac:picMk id="72" creationId="{4E3CEE52-37D5-4A86-9EA8-685CC9F60F7F}"/>
          </ac:picMkLst>
        </pc:picChg>
        <pc:picChg chg="add del">
          <ac:chgData name="Sanders Wang" userId="089d73b8-785c-4012-b931-81c632b6c9c7" providerId="ADAL" clId="{040EDAAC-E745-4071-9C17-784A6FEC8541}" dt="2021-03-31T13:54:09.471" v="1436" actId="478"/>
          <ac:picMkLst>
            <pc:docMk/>
            <pc:sldMk cId="2118858793" sldId="266"/>
            <ac:picMk id="73" creationId="{B02E42BB-F58F-4933-8D9F-9C0554B061E0}"/>
          </ac:picMkLst>
        </pc:picChg>
        <pc:picChg chg="add del">
          <ac:chgData name="Sanders Wang" userId="089d73b8-785c-4012-b931-81c632b6c9c7" providerId="ADAL" clId="{040EDAAC-E745-4071-9C17-784A6FEC8541}" dt="2021-03-31T13:54:09.471" v="1436" actId="478"/>
          <ac:picMkLst>
            <pc:docMk/>
            <pc:sldMk cId="2118858793" sldId="266"/>
            <ac:picMk id="74" creationId="{60C96EF9-7DDB-4C40-ADDD-F96130C44013}"/>
          </ac:picMkLst>
        </pc:picChg>
        <pc:picChg chg="mod">
          <ac:chgData name="Sanders Wang" userId="089d73b8-785c-4012-b931-81c632b6c9c7" providerId="ADAL" clId="{040EDAAC-E745-4071-9C17-784A6FEC8541}" dt="2021-03-31T13:54:51.378" v="1441" actId="1076"/>
          <ac:picMkLst>
            <pc:docMk/>
            <pc:sldMk cId="2118858793" sldId="266"/>
            <ac:picMk id="77" creationId="{D120BA69-DC6E-4E47-AD34-C44FC563A958}"/>
          </ac:picMkLst>
        </pc:picChg>
        <pc:picChg chg="del">
          <ac:chgData name="Sanders Wang" userId="089d73b8-785c-4012-b931-81c632b6c9c7" providerId="ADAL" clId="{040EDAAC-E745-4071-9C17-784A6FEC8541}" dt="2021-03-31T13:49:05.676" v="1426" actId="478"/>
          <ac:picMkLst>
            <pc:docMk/>
            <pc:sldMk cId="2118858793" sldId="266"/>
            <ac:picMk id="82" creationId="{B6F45217-E5B6-4084-A1D2-258968826E98}"/>
          </ac:picMkLst>
        </pc:picChg>
        <pc:picChg chg="del">
          <ac:chgData name="Sanders Wang" userId="089d73b8-785c-4012-b931-81c632b6c9c7" providerId="ADAL" clId="{040EDAAC-E745-4071-9C17-784A6FEC8541}" dt="2021-03-31T13:54:24.368" v="1440" actId="478"/>
          <ac:picMkLst>
            <pc:docMk/>
            <pc:sldMk cId="2118858793" sldId="266"/>
            <ac:picMk id="83" creationId="{75513874-6782-4A16-82CD-0171AE7B8BC6}"/>
          </ac:picMkLst>
        </pc:picChg>
        <pc:picChg chg="del">
          <ac:chgData name="Sanders Wang" userId="089d73b8-785c-4012-b931-81c632b6c9c7" providerId="ADAL" clId="{040EDAAC-E745-4071-9C17-784A6FEC8541}" dt="2021-03-31T13:49:05.676" v="1426" actId="478"/>
          <ac:picMkLst>
            <pc:docMk/>
            <pc:sldMk cId="2118858793" sldId="266"/>
            <ac:picMk id="86" creationId="{FCC5C23E-B49A-49A0-90E6-E1E4E7ADA776}"/>
          </ac:picMkLst>
        </pc:picChg>
        <pc:picChg chg="del">
          <ac:chgData name="Sanders Wang" userId="089d73b8-785c-4012-b931-81c632b6c9c7" providerId="ADAL" clId="{040EDAAC-E745-4071-9C17-784A6FEC8541}" dt="2021-03-31T13:54:24.368" v="1440" actId="478"/>
          <ac:picMkLst>
            <pc:docMk/>
            <pc:sldMk cId="2118858793" sldId="266"/>
            <ac:picMk id="94" creationId="{BFCE193E-94B0-47A1-AA35-5B7563167B54}"/>
          </ac:picMkLst>
        </pc:picChg>
        <pc:picChg chg="del">
          <ac:chgData name="Sanders Wang" userId="089d73b8-785c-4012-b931-81c632b6c9c7" providerId="ADAL" clId="{040EDAAC-E745-4071-9C17-784A6FEC8541}" dt="2021-03-31T13:49:05.676" v="1426" actId="478"/>
          <ac:picMkLst>
            <pc:docMk/>
            <pc:sldMk cId="2118858793" sldId="266"/>
            <ac:picMk id="111" creationId="{41B3AF7F-73AC-4984-963A-4A1B4241DB41}"/>
          </ac:picMkLst>
        </pc:picChg>
        <pc:picChg chg="del">
          <ac:chgData name="Sanders Wang" userId="089d73b8-785c-4012-b931-81c632b6c9c7" providerId="ADAL" clId="{040EDAAC-E745-4071-9C17-784A6FEC8541}" dt="2021-03-31T13:54:24.368" v="1440" actId="478"/>
          <ac:picMkLst>
            <pc:docMk/>
            <pc:sldMk cId="2118858793" sldId="266"/>
            <ac:picMk id="121" creationId="{4179B7C1-0EA8-4BE4-A9CB-5EC459C720FD}"/>
          </ac:picMkLst>
        </pc:picChg>
        <pc:picChg chg="add mod">
          <ac:chgData name="Sanders Wang" userId="089d73b8-785c-4012-b931-81c632b6c9c7" providerId="ADAL" clId="{040EDAAC-E745-4071-9C17-784A6FEC8541}" dt="2021-03-31T13:59:40.172" v="1472" actId="1076"/>
          <ac:picMkLst>
            <pc:docMk/>
            <pc:sldMk cId="2118858793" sldId="266"/>
            <ac:picMk id="5122" creationId="{AE4C3D10-799D-46A2-BBF9-615A1E1BF8B7}"/>
          </ac:picMkLst>
        </pc:picChg>
        <pc:cxnChg chg="del">
          <ac:chgData name="Sanders Wang" userId="089d73b8-785c-4012-b931-81c632b6c9c7" providerId="ADAL" clId="{040EDAAC-E745-4071-9C17-784A6FEC8541}" dt="2021-03-31T13:49:05.676" v="1426" actId="478"/>
          <ac:cxnSpMkLst>
            <pc:docMk/>
            <pc:sldMk cId="2118858793" sldId="266"/>
            <ac:cxnSpMk id="9" creationId="{F9CF734C-40AB-496B-B324-0004A7C619B7}"/>
          </ac:cxnSpMkLst>
        </pc:cxnChg>
        <pc:cxnChg chg="del">
          <ac:chgData name="Sanders Wang" userId="089d73b8-785c-4012-b931-81c632b6c9c7" providerId="ADAL" clId="{040EDAAC-E745-4071-9C17-784A6FEC8541}" dt="2021-03-31T13:49:05.676" v="1426" actId="478"/>
          <ac:cxnSpMkLst>
            <pc:docMk/>
            <pc:sldMk cId="2118858793" sldId="266"/>
            <ac:cxnSpMk id="38" creationId="{6FFEA2E5-D199-43B2-ADDD-84F094DEFD91}"/>
          </ac:cxnSpMkLst>
        </pc:cxnChg>
        <pc:cxnChg chg="del">
          <ac:chgData name="Sanders Wang" userId="089d73b8-785c-4012-b931-81c632b6c9c7" providerId="ADAL" clId="{040EDAAC-E745-4071-9C17-784A6FEC8541}" dt="2021-03-31T13:49:05.676" v="1426" actId="478"/>
          <ac:cxnSpMkLst>
            <pc:docMk/>
            <pc:sldMk cId="2118858793" sldId="266"/>
            <ac:cxnSpMk id="50" creationId="{9601D18C-A902-4AA7-B2BF-810AA63E6511}"/>
          </ac:cxnSpMkLst>
        </pc:cxnChg>
        <pc:cxnChg chg="del">
          <ac:chgData name="Sanders Wang" userId="089d73b8-785c-4012-b931-81c632b6c9c7" providerId="ADAL" clId="{040EDAAC-E745-4071-9C17-784A6FEC8541}" dt="2021-03-31T13:49:05.676" v="1426" actId="478"/>
          <ac:cxnSpMkLst>
            <pc:docMk/>
            <pc:sldMk cId="2118858793" sldId="266"/>
            <ac:cxnSpMk id="53" creationId="{DE2DFD30-7C3A-4404-A88E-173CDD3464B9}"/>
          </ac:cxnSpMkLst>
        </pc:cxnChg>
        <pc:cxnChg chg="del">
          <ac:chgData name="Sanders Wang" userId="089d73b8-785c-4012-b931-81c632b6c9c7" providerId="ADAL" clId="{040EDAAC-E745-4071-9C17-784A6FEC8541}" dt="2021-03-31T13:49:05.676" v="1426" actId="478"/>
          <ac:cxnSpMkLst>
            <pc:docMk/>
            <pc:sldMk cId="2118858793" sldId="266"/>
            <ac:cxnSpMk id="55" creationId="{B41037C6-B906-427C-8043-6C30CF39D619}"/>
          </ac:cxnSpMkLst>
        </pc:cxnChg>
        <pc:cxnChg chg="mod">
          <ac:chgData name="Sanders Wang" userId="089d73b8-785c-4012-b931-81c632b6c9c7" providerId="ADAL" clId="{040EDAAC-E745-4071-9C17-784A6FEC8541}" dt="2021-03-31T13:54:51.378" v="1441" actId="1076"/>
          <ac:cxnSpMkLst>
            <pc:docMk/>
            <pc:sldMk cId="2118858793" sldId="266"/>
            <ac:cxnSpMk id="57" creationId="{5DC18291-7211-44FE-B258-4ABEC80AA0F0}"/>
          </ac:cxnSpMkLst>
        </pc:cxnChg>
        <pc:cxnChg chg="del">
          <ac:chgData name="Sanders Wang" userId="089d73b8-785c-4012-b931-81c632b6c9c7" providerId="ADAL" clId="{040EDAAC-E745-4071-9C17-784A6FEC8541}" dt="2021-03-31T13:55:36.702" v="1447" actId="478"/>
          <ac:cxnSpMkLst>
            <pc:docMk/>
            <pc:sldMk cId="2118858793" sldId="266"/>
            <ac:cxnSpMk id="58" creationId="{8E50CD46-E1DF-4A15-B1E7-83BDA4D5FD5E}"/>
          </ac:cxnSpMkLst>
        </pc:cxnChg>
        <pc:cxnChg chg="del mod">
          <ac:chgData name="Sanders Wang" userId="089d73b8-785c-4012-b931-81c632b6c9c7" providerId="ADAL" clId="{040EDAAC-E745-4071-9C17-784A6FEC8541}" dt="2021-03-31T13:54:24.368" v="1440" actId="478"/>
          <ac:cxnSpMkLst>
            <pc:docMk/>
            <pc:sldMk cId="2118858793" sldId="266"/>
            <ac:cxnSpMk id="75" creationId="{CEE91C90-7114-4E14-BA6F-E87A75750D8B}"/>
          </ac:cxnSpMkLst>
        </pc:cxnChg>
        <pc:cxnChg chg="del mod">
          <ac:chgData name="Sanders Wang" userId="089d73b8-785c-4012-b931-81c632b6c9c7" providerId="ADAL" clId="{040EDAAC-E745-4071-9C17-784A6FEC8541}" dt="2021-03-31T13:54:24.368" v="1440" actId="478"/>
          <ac:cxnSpMkLst>
            <pc:docMk/>
            <pc:sldMk cId="2118858793" sldId="266"/>
            <ac:cxnSpMk id="76" creationId="{C9EE9128-171D-4A87-A2FD-55A7C615E1A0}"/>
          </ac:cxnSpMkLst>
        </pc:cxnChg>
        <pc:cxnChg chg="del mod">
          <ac:chgData name="Sanders Wang" userId="089d73b8-785c-4012-b931-81c632b6c9c7" providerId="ADAL" clId="{040EDAAC-E745-4071-9C17-784A6FEC8541}" dt="2021-03-31T13:49:05.676" v="1426" actId="478"/>
          <ac:cxnSpMkLst>
            <pc:docMk/>
            <pc:sldMk cId="2118858793" sldId="266"/>
            <ac:cxnSpMk id="79" creationId="{DD82A52A-124A-47F7-B015-F35C1AAE42A1}"/>
          </ac:cxnSpMkLst>
        </pc:cxnChg>
        <pc:cxnChg chg="del mod">
          <ac:chgData name="Sanders Wang" userId="089d73b8-785c-4012-b931-81c632b6c9c7" providerId="ADAL" clId="{040EDAAC-E745-4071-9C17-784A6FEC8541}" dt="2021-03-31T13:54:24.368" v="1440" actId="478"/>
          <ac:cxnSpMkLst>
            <pc:docMk/>
            <pc:sldMk cId="2118858793" sldId="266"/>
            <ac:cxnSpMk id="85" creationId="{F6CDA63D-0456-43FF-8BF4-BB3E003B49F7}"/>
          </ac:cxnSpMkLst>
        </pc:cxnChg>
        <pc:cxnChg chg="del">
          <ac:chgData name="Sanders Wang" userId="089d73b8-785c-4012-b931-81c632b6c9c7" providerId="ADAL" clId="{040EDAAC-E745-4071-9C17-784A6FEC8541}" dt="2021-03-31T13:49:05.676" v="1426" actId="478"/>
          <ac:cxnSpMkLst>
            <pc:docMk/>
            <pc:sldMk cId="2118858793" sldId="266"/>
            <ac:cxnSpMk id="100" creationId="{1C1BF850-F971-4346-984F-A2802317677E}"/>
          </ac:cxnSpMkLst>
        </pc:cxnChg>
        <pc:cxnChg chg="del mod">
          <ac:chgData name="Sanders Wang" userId="089d73b8-785c-4012-b931-81c632b6c9c7" providerId="ADAL" clId="{040EDAAC-E745-4071-9C17-784A6FEC8541}" dt="2021-03-31T13:49:05.676" v="1426" actId="478"/>
          <ac:cxnSpMkLst>
            <pc:docMk/>
            <pc:sldMk cId="2118858793" sldId="266"/>
            <ac:cxnSpMk id="110" creationId="{9E02ECF9-AAC0-4412-8022-2AA272D4AD58}"/>
          </ac:cxnSpMkLst>
        </pc:cxnChg>
        <pc:cxnChg chg="del mod">
          <ac:chgData name="Sanders Wang" userId="089d73b8-785c-4012-b931-81c632b6c9c7" providerId="ADAL" clId="{040EDAAC-E745-4071-9C17-784A6FEC8541}" dt="2021-03-31T13:49:05.676" v="1426" actId="478"/>
          <ac:cxnSpMkLst>
            <pc:docMk/>
            <pc:sldMk cId="2118858793" sldId="266"/>
            <ac:cxnSpMk id="112" creationId="{79E4949C-ECA3-4A08-8E88-9AEFC8A7F863}"/>
          </ac:cxnSpMkLst>
        </pc:cxnChg>
        <pc:cxnChg chg="del mod">
          <ac:chgData name="Sanders Wang" userId="089d73b8-785c-4012-b931-81c632b6c9c7" providerId="ADAL" clId="{040EDAAC-E745-4071-9C17-784A6FEC8541}" dt="2021-03-31T13:49:05.676" v="1426" actId="478"/>
          <ac:cxnSpMkLst>
            <pc:docMk/>
            <pc:sldMk cId="2118858793" sldId="266"/>
            <ac:cxnSpMk id="115" creationId="{9B049884-BDE1-4196-BF9D-F86530BC5390}"/>
          </ac:cxnSpMkLst>
        </pc:cxnChg>
        <pc:cxnChg chg="mod">
          <ac:chgData name="Sanders Wang" userId="089d73b8-785c-4012-b931-81c632b6c9c7" providerId="ADAL" clId="{040EDAAC-E745-4071-9C17-784A6FEC8541}" dt="2021-03-31T13:54:51.378" v="1441" actId="1076"/>
          <ac:cxnSpMkLst>
            <pc:docMk/>
            <pc:sldMk cId="2118858793" sldId="266"/>
            <ac:cxnSpMk id="126" creationId="{AED86C59-1F6C-461A-84A1-B732B4532285}"/>
          </ac:cxnSpMkLst>
        </pc:cxnChg>
        <pc:cxnChg chg="del mod">
          <ac:chgData name="Sanders Wang" userId="089d73b8-785c-4012-b931-81c632b6c9c7" providerId="ADAL" clId="{040EDAAC-E745-4071-9C17-784A6FEC8541}" dt="2021-03-31T13:54:17.846" v="1439" actId="478"/>
          <ac:cxnSpMkLst>
            <pc:docMk/>
            <pc:sldMk cId="2118858793" sldId="266"/>
            <ac:cxnSpMk id="129" creationId="{B365BA29-CD7D-44AD-AD4B-5FD7E534FE3F}"/>
          </ac:cxnSpMkLst>
        </pc:cxnChg>
        <pc:cxnChg chg="add del mod">
          <ac:chgData name="Sanders Wang" userId="089d73b8-785c-4012-b931-81c632b6c9c7" providerId="ADAL" clId="{040EDAAC-E745-4071-9C17-784A6FEC8541}" dt="2021-03-31T13:54:09.471" v="1436" actId="478"/>
          <ac:cxnSpMkLst>
            <pc:docMk/>
            <pc:sldMk cId="2118858793" sldId="266"/>
            <ac:cxnSpMk id="132" creationId="{8D3DED9B-6F5A-48D7-879F-2B49EF4A19CA}"/>
          </ac:cxnSpMkLst>
        </pc:cxnChg>
        <pc:cxnChg chg="del mod">
          <ac:chgData name="Sanders Wang" userId="089d73b8-785c-4012-b931-81c632b6c9c7" providerId="ADAL" clId="{040EDAAC-E745-4071-9C17-784A6FEC8541}" dt="2021-03-31T13:54:24.368" v="1440" actId="478"/>
          <ac:cxnSpMkLst>
            <pc:docMk/>
            <pc:sldMk cId="2118858793" sldId="266"/>
            <ac:cxnSpMk id="133" creationId="{C5A539A8-E7A8-4BDF-BDC5-BD5F1E5179EE}"/>
          </ac:cxnSpMkLst>
        </pc:cxnChg>
      </pc:sldChg>
      <pc:sldChg chg="addSp delSp modSp add mod setBg">
        <pc:chgData name="Sanders Wang" userId="089d73b8-785c-4012-b931-81c632b6c9c7" providerId="ADAL" clId="{040EDAAC-E745-4071-9C17-784A6FEC8541}" dt="2021-04-08T07:21:58.905" v="3582" actId="1076"/>
        <pc:sldMkLst>
          <pc:docMk/>
          <pc:sldMk cId="2139099708" sldId="267"/>
        </pc:sldMkLst>
        <pc:spChg chg="del">
          <ac:chgData name="Sanders Wang" userId="089d73b8-785c-4012-b931-81c632b6c9c7" providerId="ADAL" clId="{040EDAAC-E745-4071-9C17-784A6FEC8541}" dt="2021-03-31T14:05:45.532" v="1521" actId="478"/>
          <ac:spMkLst>
            <pc:docMk/>
            <pc:sldMk cId="2139099708" sldId="267"/>
            <ac:spMk id="2" creationId="{008B7A6D-4955-4C26-9F0A-EB0645CC1B47}"/>
          </ac:spMkLst>
        </pc:spChg>
        <pc:spChg chg="del">
          <ac:chgData name="Sanders Wang" userId="089d73b8-785c-4012-b931-81c632b6c9c7" providerId="ADAL" clId="{040EDAAC-E745-4071-9C17-784A6FEC8541}" dt="2021-03-31T14:04:26.425" v="1512" actId="478"/>
          <ac:spMkLst>
            <pc:docMk/>
            <pc:sldMk cId="2139099708" sldId="267"/>
            <ac:spMk id="4" creationId="{6510007D-B7BA-4D1A-B148-36A2FE69931E}"/>
          </ac:spMkLst>
        </pc:spChg>
        <pc:spChg chg="del">
          <ac:chgData name="Sanders Wang" userId="089d73b8-785c-4012-b931-81c632b6c9c7" providerId="ADAL" clId="{040EDAAC-E745-4071-9C17-784A6FEC8541}" dt="2021-03-31T14:05:45.532" v="1521" actId="478"/>
          <ac:spMkLst>
            <pc:docMk/>
            <pc:sldMk cId="2139099708" sldId="267"/>
            <ac:spMk id="5" creationId="{1AF6F55E-3FAE-43A5-8848-43F8E69401C3}"/>
          </ac:spMkLst>
        </pc:spChg>
        <pc:spChg chg="del">
          <ac:chgData name="Sanders Wang" userId="089d73b8-785c-4012-b931-81c632b6c9c7" providerId="ADAL" clId="{040EDAAC-E745-4071-9C17-784A6FEC8541}" dt="2021-03-31T14:04:26.425" v="1512" actId="478"/>
          <ac:spMkLst>
            <pc:docMk/>
            <pc:sldMk cId="2139099708" sldId="267"/>
            <ac:spMk id="7" creationId="{BED776B9-82FF-4977-8C7D-7F4E1D49966E}"/>
          </ac:spMkLst>
        </pc:spChg>
        <pc:spChg chg="del">
          <ac:chgData name="Sanders Wang" userId="089d73b8-785c-4012-b931-81c632b6c9c7" providerId="ADAL" clId="{040EDAAC-E745-4071-9C17-784A6FEC8541}" dt="2021-03-31T14:04:26.425" v="1512" actId="478"/>
          <ac:spMkLst>
            <pc:docMk/>
            <pc:sldMk cId="2139099708" sldId="267"/>
            <ac:spMk id="10" creationId="{33CAAD55-F625-495E-9E7A-08B99C398F0A}"/>
          </ac:spMkLst>
        </pc:spChg>
        <pc:spChg chg="add mod">
          <ac:chgData name="Sanders Wang" userId="089d73b8-785c-4012-b931-81c632b6c9c7" providerId="ADAL" clId="{040EDAAC-E745-4071-9C17-784A6FEC8541}" dt="2021-03-31T14:07:19.879" v="1644" actId="14100"/>
          <ac:spMkLst>
            <pc:docMk/>
            <pc:sldMk cId="2139099708" sldId="267"/>
            <ac:spMk id="11" creationId="{FD2CA471-2A68-417F-81C7-323641F3D37A}"/>
          </ac:spMkLst>
        </pc:spChg>
        <pc:spChg chg="add del mod">
          <ac:chgData name="Sanders Wang" userId="089d73b8-785c-4012-b931-81c632b6c9c7" providerId="ADAL" clId="{040EDAAC-E745-4071-9C17-784A6FEC8541}" dt="2021-03-31T14:07:57.891" v="1646"/>
          <ac:spMkLst>
            <pc:docMk/>
            <pc:sldMk cId="2139099708" sldId="267"/>
            <ac:spMk id="12" creationId="{EBE7E18D-793F-49F5-A0DE-5FC66CE8892B}"/>
          </ac:spMkLst>
        </pc:spChg>
        <pc:spChg chg="del">
          <ac:chgData name="Sanders Wang" userId="089d73b8-785c-4012-b931-81c632b6c9c7" providerId="ADAL" clId="{040EDAAC-E745-4071-9C17-784A6FEC8541}" dt="2021-03-31T14:04:26.425" v="1512" actId="478"/>
          <ac:spMkLst>
            <pc:docMk/>
            <pc:sldMk cId="2139099708" sldId="267"/>
            <ac:spMk id="13" creationId="{BA0CD1A5-A66A-4AB2-A383-70DB92EEAF93}"/>
          </ac:spMkLst>
        </pc:spChg>
        <pc:spChg chg="del">
          <ac:chgData name="Sanders Wang" userId="089d73b8-785c-4012-b931-81c632b6c9c7" providerId="ADAL" clId="{040EDAAC-E745-4071-9C17-784A6FEC8541}" dt="2021-03-31T14:04:26.425" v="1512" actId="478"/>
          <ac:spMkLst>
            <pc:docMk/>
            <pc:sldMk cId="2139099708" sldId="267"/>
            <ac:spMk id="14" creationId="{E7CC76D4-3DF6-4191-9FA0-8212B9C6F9C1}"/>
          </ac:spMkLst>
        </pc:spChg>
        <pc:spChg chg="del">
          <ac:chgData name="Sanders Wang" userId="089d73b8-785c-4012-b931-81c632b6c9c7" providerId="ADAL" clId="{040EDAAC-E745-4071-9C17-784A6FEC8541}" dt="2021-03-31T14:04:26.425" v="1512" actId="478"/>
          <ac:spMkLst>
            <pc:docMk/>
            <pc:sldMk cId="2139099708" sldId="267"/>
            <ac:spMk id="15" creationId="{E2F7B04F-C9E8-439B-B694-68E4A353DD57}"/>
          </ac:spMkLst>
        </pc:spChg>
        <pc:spChg chg="add mod">
          <ac:chgData name="Sanders Wang" userId="089d73b8-785c-4012-b931-81c632b6c9c7" providerId="ADAL" clId="{040EDAAC-E745-4071-9C17-784A6FEC8541}" dt="2021-03-31T14:32:37.458" v="2071" actId="692"/>
          <ac:spMkLst>
            <pc:docMk/>
            <pc:sldMk cId="2139099708" sldId="267"/>
            <ac:spMk id="16" creationId="{01D8194E-3453-43E3-BAAB-7AD8BEE08C03}"/>
          </ac:spMkLst>
        </pc:spChg>
        <pc:spChg chg="add del">
          <ac:chgData name="Sanders Wang" userId="089d73b8-785c-4012-b931-81c632b6c9c7" providerId="ADAL" clId="{040EDAAC-E745-4071-9C17-784A6FEC8541}" dt="2021-03-31T14:10:56.476" v="1689"/>
          <ac:spMkLst>
            <pc:docMk/>
            <pc:sldMk cId="2139099708" sldId="267"/>
            <ac:spMk id="17" creationId="{7ADCC954-3820-4D5F-A4B9-72FF60118F1F}"/>
          </ac:spMkLst>
        </pc:spChg>
        <pc:spChg chg="mod">
          <ac:chgData name="Sanders Wang" userId="089d73b8-785c-4012-b931-81c632b6c9c7" providerId="ADAL" clId="{040EDAAC-E745-4071-9C17-784A6FEC8541}" dt="2021-03-31T14:05:58.302" v="1637" actId="1037"/>
          <ac:spMkLst>
            <pc:docMk/>
            <pc:sldMk cId="2139099708" sldId="267"/>
            <ac:spMk id="18" creationId="{F80B8121-3F63-4C06-AC6C-8E3DCC8946CC}"/>
          </ac:spMkLst>
        </pc:spChg>
        <pc:spChg chg="del">
          <ac:chgData name="Sanders Wang" userId="089d73b8-785c-4012-b931-81c632b6c9c7" providerId="ADAL" clId="{040EDAAC-E745-4071-9C17-784A6FEC8541}" dt="2021-03-31T14:04:26.425" v="1512" actId="478"/>
          <ac:spMkLst>
            <pc:docMk/>
            <pc:sldMk cId="2139099708" sldId="267"/>
            <ac:spMk id="19" creationId="{F5DFA802-82DD-43E4-AA4C-3AB9A3A28011}"/>
          </ac:spMkLst>
        </pc:spChg>
        <pc:spChg chg="mod">
          <ac:chgData name="Sanders Wang" userId="089d73b8-785c-4012-b931-81c632b6c9c7" providerId="ADAL" clId="{040EDAAC-E745-4071-9C17-784A6FEC8541}" dt="2021-03-31T14:05:58.302" v="1637" actId="1037"/>
          <ac:spMkLst>
            <pc:docMk/>
            <pc:sldMk cId="2139099708" sldId="267"/>
            <ac:spMk id="20" creationId="{90A73658-8769-4F72-BE10-9C801ED2C478}"/>
          </ac:spMkLst>
        </pc:spChg>
        <pc:spChg chg="add mod">
          <ac:chgData name="Sanders Wang" userId="089d73b8-785c-4012-b931-81c632b6c9c7" providerId="ADAL" clId="{040EDAAC-E745-4071-9C17-784A6FEC8541}" dt="2021-03-31T14:19:30.169" v="1715" actId="1076"/>
          <ac:spMkLst>
            <pc:docMk/>
            <pc:sldMk cId="2139099708" sldId="267"/>
            <ac:spMk id="21" creationId="{2635F5A3-28AE-41E0-A891-41C7CF45FBB9}"/>
          </ac:spMkLst>
        </pc:spChg>
        <pc:spChg chg="del">
          <ac:chgData name="Sanders Wang" userId="089d73b8-785c-4012-b931-81c632b6c9c7" providerId="ADAL" clId="{040EDAAC-E745-4071-9C17-784A6FEC8541}" dt="2021-03-31T14:04:30.362" v="1513" actId="478"/>
          <ac:spMkLst>
            <pc:docMk/>
            <pc:sldMk cId="2139099708" sldId="267"/>
            <ac:spMk id="23" creationId="{69514696-EB15-4BD2-90DA-8869EC4D5410}"/>
          </ac:spMkLst>
        </pc:spChg>
        <pc:spChg chg="add mod">
          <ac:chgData name="Sanders Wang" userId="089d73b8-785c-4012-b931-81c632b6c9c7" providerId="ADAL" clId="{040EDAAC-E745-4071-9C17-784A6FEC8541}" dt="2021-04-08T07:21:58.905" v="3582" actId="1076"/>
          <ac:spMkLst>
            <pc:docMk/>
            <pc:sldMk cId="2139099708" sldId="267"/>
            <ac:spMk id="28" creationId="{3F02DC40-9172-49F9-9CF2-1A0144E10196}"/>
          </ac:spMkLst>
        </pc:spChg>
        <pc:spChg chg="del">
          <ac:chgData name="Sanders Wang" userId="089d73b8-785c-4012-b931-81c632b6c9c7" providerId="ADAL" clId="{040EDAAC-E745-4071-9C17-784A6FEC8541}" dt="2021-03-31T14:04:26.425" v="1512" actId="478"/>
          <ac:spMkLst>
            <pc:docMk/>
            <pc:sldMk cId="2139099708" sldId="267"/>
            <ac:spMk id="40" creationId="{2195612E-9FC8-4795-AAF4-194954670333}"/>
          </ac:spMkLst>
        </pc:spChg>
        <pc:spChg chg="del">
          <ac:chgData name="Sanders Wang" userId="089d73b8-785c-4012-b931-81c632b6c9c7" providerId="ADAL" clId="{040EDAAC-E745-4071-9C17-784A6FEC8541}" dt="2021-03-31T14:04:26.425" v="1512" actId="478"/>
          <ac:spMkLst>
            <pc:docMk/>
            <pc:sldMk cId="2139099708" sldId="267"/>
            <ac:spMk id="41" creationId="{C02AC4E8-71C7-4818-9E79-F58AE069469F}"/>
          </ac:spMkLst>
        </pc:spChg>
        <pc:spChg chg="del">
          <ac:chgData name="Sanders Wang" userId="089d73b8-785c-4012-b931-81c632b6c9c7" providerId="ADAL" clId="{040EDAAC-E745-4071-9C17-784A6FEC8541}" dt="2021-03-31T14:04:26.425" v="1512" actId="478"/>
          <ac:spMkLst>
            <pc:docMk/>
            <pc:sldMk cId="2139099708" sldId="267"/>
            <ac:spMk id="42" creationId="{1D32F323-47F1-43A5-8458-E0BAE16C48F6}"/>
          </ac:spMkLst>
        </pc:spChg>
        <pc:spChg chg="del">
          <ac:chgData name="Sanders Wang" userId="089d73b8-785c-4012-b931-81c632b6c9c7" providerId="ADAL" clId="{040EDAAC-E745-4071-9C17-784A6FEC8541}" dt="2021-03-31T14:04:26.425" v="1512" actId="478"/>
          <ac:spMkLst>
            <pc:docMk/>
            <pc:sldMk cId="2139099708" sldId="267"/>
            <ac:spMk id="49" creationId="{9D7CBC53-0F58-4095-BBB8-FC38F9BA18F6}"/>
          </ac:spMkLst>
        </pc:spChg>
        <pc:spChg chg="del">
          <ac:chgData name="Sanders Wang" userId="089d73b8-785c-4012-b931-81c632b6c9c7" providerId="ADAL" clId="{040EDAAC-E745-4071-9C17-784A6FEC8541}" dt="2021-03-31T14:04:26.425" v="1512" actId="478"/>
          <ac:spMkLst>
            <pc:docMk/>
            <pc:sldMk cId="2139099708" sldId="267"/>
            <ac:spMk id="54" creationId="{93D58230-4B88-4E0F-845F-8EF9D8A7D0FF}"/>
          </ac:spMkLst>
        </pc:spChg>
        <pc:spChg chg="mod">
          <ac:chgData name="Sanders Wang" userId="089d73b8-785c-4012-b931-81c632b6c9c7" providerId="ADAL" clId="{040EDAAC-E745-4071-9C17-784A6FEC8541}" dt="2021-03-31T14:05:58.302" v="1637" actId="1037"/>
          <ac:spMkLst>
            <pc:docMk/>
            <pc:sldMk cId="2139099708" sldId="267"/>
            <ac:spMk id="56" creationId="{3DF8D137-663B-4627-B54D-2EF505302DC8}"/>
          </ac:spMkLst>
        </pc:spChg>
        <pc:spChg chg="del">
          <ac:chgData name="Sanders Wang" userId="089d73b8-785c-4012-b931-81c632b6c9c7" providerId="ADAL" clId="{040EDAAC-E745-4071-9C17-784A6FEC8541}" dt="2021-03-31T14:05:19.667" v="1516" actId="478"/>
          <ac:spMkLst>
            <pc:docMk/>
            <pc:sldMk cId="2139099708" sldId="267"/>
            <ac:spMk id="59" creationId="{EA866BB7-279B-4972-8038-D625BD388AC3}"/>
          </ac:spMkLst>
        </pc:spChg>
        <pc:spChg chg="del">
          <ac:chgData name="Sanders Wang" userId="089d73b8-785c-4012-b931-81c632b6c9c7" providerId="ADAL" clId="{040EDAAC-E745-4071-9C17-784A6FEC8541}" dt="2021-03-31T14:04:26.425" v="1512" actId="478"/>
          <ac:spMkLst>
            <pc:docMk/>
            <pc:sldMk cId="2139099708" sldId="267"/>
            <ac:spMk id="60" creationId="{1A5DCF72-7B53-4B05-98B2-EED8961A45DB}"/>
          </ac:spMkLst>
        </pc:spChg>
        <pc:spChg chg="del">
          <ac:chgData name="Sanders Wang" userId="089d73b8-785c-4012-b931-81c632b6c9c7" providerId="ADAL" clId="{040EDAAC-E745-4071-9C17-784A6FEC8541}" dt="2021-03-31T14:04:26.425" v="1512" actId="478"/>
          <ac:spMkLst>
            <pc:docMk/>
            <pc:sldMk cId="2139099708" sldId="267"/>
            <ac:spMk id="61" creationId="{524DC2CC-718D-4AE9-9EB8-3A5CCDFC5B55}"/>
          </ac:spMkLst>
        </pc:spChg>
        <pc:spChg chg="del">
          <ac:chgData name="Sanders Wang" userId="089d73b8-785c-4012-b931-81c632b6c9c7" providerId="ADAL" clId="{040EDAAC-E745-4071-9C17-784A6FEC8541}" dt="2021-03-31T14:04:26.425" v="1512" actId="478"/>
          <ac:spMkLst>
            <pc:docMk/>
            <pc:sldMk cId="2139099708" sldId="267"/>
            <ac:spMk id="64" creationId="{A29F3165-C0FC-4786-8466-BAF3EE8B5E2E}"/>
          </ac:spMkLst>
        </pc:spChg>
        <pc:spChg chg="del">
          <ac:chgData name="Sanders Wang" userId="089d73b8-785c-4012-b931-81c632b6c9c7" providerId="ADAL" clId="{040EDAAC-E745-4071-9C17-784A6FEC8541}" dt="2021-03-31T14:05:41.991" v="1520" actId="478"/>
          <ac:spMkLst>
            <pc:docMk/>
            <pc:sldMk cId="2139099708" sldId="267"/>
            <ac:spMk id="66" creationId="{72255499-814D-40CF-B6C6-14CFCF0FA47B}"/>
          </ac:spMkLst>
        </pc:spChg>
        <pc:spChg chg="del">
          <ac:chgData name="Sanders Wang" userId="089d73b8-785c-4012-b931-81c632b6c9c7" providerId="ADAL" clId="{040EDAAC-E745-4071-9C17-784A6FEC8541}" dt="2021-03-31T14:04:26.425" v="1512" actId="478"/>
          <ac:spMkLst>
            <pc:docMk/>
            <pc:sldMk cId="2139099708" sldId="267"/>
            <ac:spMk id="67" creationId="{C486D69F-72AB-47B8-A8B3-6622FF0D24BA}"/>
          </ac:spMkLst>
        </pc:spChg>
        <pc:spChg chg="mod">
          <ac:chgData name="Sanders Wang" userId="089d73b8-785c-4012-b931-81c632b6c9c7" providerId="ADAL" clId="{040EDAAC-E745-4071-9C17-784A6FEC8541}" dt="2021-03-31T14:05:58.302" v="1637" actId="1037"/>
          <ac:spMkLst>
            <pc:docMk/>
            <pc:sldMk cId="2139099708" sldId="267"/>
            <ac:spMk id="71" creationId="{FE5D6E10-5CDB-46C4-A733-64FB9DEC839C}"/>
          </ac:spMkLst>
        </pc:spChg>
        <pc:spChg chg="del">
          <ac:chgData name="Sanders Wang" userId="089d73b8-785c-4012-b931-81c632b6c9c7" providerId="ADAL" clId="{040EDAAC-E745-4071-9C17-784A6FEC8541}" dt="2021-03-31T14:04:26.425" v="1512" actId="478"/>
          <ac:spMkLst>
            <pc:docMk/>
            <pc:sldMk cId="2139099708" sldId="267"/>
            <ac:spMk id="84" creationId="{2A2CC632-47A5-4308-863F-F0A57CD2AFA5}"/>
          </ac:spMkLst>
        </pc:spChg>
        <pc:spChg chg="del">
          <ac:chgData name="Sanders Wang" userId="089d73b8-785c-4012-b931-81c632b6c9c7" providerId="ADAL" clId="{040EDAAC-E745-4071-9C17-784A6FEC8541}" dt="2021-03-31T14:05:14.548" v="1515" actId="478"/>
          <ac:spMkLst>
            <pc:docMk/>
            <pc:sldMk cId="2139099708" sldId="267"/>
            <ac:spMk id="88" creationId="{629A8A50-12ED-4DC3-82E5-D5B06D28A70B}"/>
          </ac:spMkLst>
        </pc:spChg>
        <pc:spChg chg="del">
          <ac:chgData name="Sanders Wang" userId="089d73b8-785c-4012-b931-81c632b6c9c7" providerId="ADAL" clId="{040EDAAC-E745-4071-9C17-784A6FEC8541}" dt="2021-03-31T14:04:32.722" v="1514" actId="478"/>
          <ac:spMkLst>
            <pc:docMk/>
            <pc:sldMk cId="2139099708" sldId="267"/>
            <ac:spMk id="90" creationId="{23762D8D-EBDE-4244-8644-A573B7A089F1}"/>
          </ac:spMkLst>
        </pc:spChg>
        <pc:spChg chg="del">
          <ac:chgData name="Sanders Wang" userId="089d73b8-785c-4012-b931-81c632b6c9c7" providerId="ADAL" clId="{040EDAAC-E745-4071-9C17-784A6FEC8541}" dt="2021-03-31T14:04:26.425" v="1512" actId="478"/>
          <ac:spMkLst>
            <pc:docMk/>
            <pc:sldMk cId="2139099708" sldId="267"/>
            <ac:spMk id="92" creationId="{A729D4D4-182F-4ACE-A8D6-794DFE65A785}"/>
          </ac:spMkLst>
        </pc:spChg>
        <pc:spChg chg="del">
          <ac:chgData name="Sanders Wang" userId="089d73b8-785c-4012-b931-81c632b6c9c7" providerId="ADAL" clId="{040EDAAC-E745-4071-9C17-784A6FEC8541}" dt="2021-03-31T14:04:26.425" v="1512" actId="478"/>
          <ac:spMkLst>
            <pc:docMk/>
            <pc:sldMk cId="2139099708" sldId="267"/>
            <ac:spMk id="96" creationId="{0F3ADC82-A0AF-44DC-A16A-2478C169E9BC}"/>
          </ac:spMkLst>
        </pc:spChg>
        <pc:spChg chg="del">
          <ac:chgData name="Sanders Wang" userId="089d73b8-785c-4012-b931-81c632b6c9c7" providerId="ADAL" clId="{040EDAAC-E745-4071-9C17-784A6FEC8541}" dt="2021-03-31T14:04:26.425" v="1512" actId="478"/>
          <ac:spMkLst>
            <pc:docMk/>
            <pc:sldMk cId="2139099708" sldId="267"/>
            <ac:spMk id="103" creationId="{AD2F0D9B-76AF-4C1A-9D2D-1AD603E02B2E}"/>
          </ac:spMkLst>
        </pc:spChg>
        <pc:spChg chg="del">
          <ac:chgData name="Sanders Wang" userId="089d73b8-785c-4012-b931-81c632b6c9c7" providerId="ADAL" clId="{040EDAAC-E745-4071-9C17-784A6FEC8541}" dt="2021-03-31T14:04:26.425" v="1512" actId="478"/>
          <ac:spMkLst>
            <pc:docMk/>
            <pc:sldMk cId="2139099708" sldId="267"/>
            <ac:spMk id="104" creationId="{D9AD05BE-9651-4F53-9E3D-337905F7C85A}"/>
          </ac:spMkLst>
        </pc:spChg>
        <pc:spChg chg="del">
          <ac:chgData name="Sanders Wang" userId="089d73b8-785c-4012-b931-81c632b6c9c7" providerId="ADAL" clId="{040EDAAC-E745-4071-9C17-784A6FEC8541}" dt="2021-03-31T14:05:14.548" v="1515" actId="478"/>
          <ac:spMkLst>
            <pc:docMk/>
            <pc:sldMk cId="2139099708" sldId="267"/>
            <ac:spMk id="107" creationId="{7F3DE87C-7DF7-4147-96B6-1A4A5A6D50B3}"/>
          </ac:spMkLst>
        </pc:spChg>
        <pc:spChg chg="del">
          <ac:chgData name="Sanders Wang" userId="089d73b8-785c-4012-b931-81c632b6c9c7" providerId="ADAL" clId="{040EDAAC-E745-4071-9C17-784A6FEC8541}" dt="2021-03-31T14:04:26.425" v="1512" actId="478"/>
          <ac:spMkLst>
            <pc:docMk/>
            <pc:sldMk cId="2139099708" sldId="267"/>
            <ac:spMk id="108" creationId="{7C0F963F-AE97-4F6D-B807-E00D4491BD5D}"/>
          </ac:spMkLst>
        </pc:spChg>
        <pc:spChg chg="add mod">
          <ac:chgData name="Sanders Wang" userId="089d73b8-785c-4012-b931-81c632b6c9c7" providerId="ADAL" clId="{040EDAAC-E745-4071-9C17-784A6FEC8541}" dt="2021-03-31T14:19:15.443" v="1710" actId="1076"/>
          <ac:spMkLst>
            <pc:docMk/>
            <pc:sldMk cId="2139099708" sldId="267"/>
            <ac:spMk id="113" creationId="{165B0107-ECEF-484E-B21A-23D690F89A5B}"/>
          </ac:spMkLst>
        </pc:spChg>
        <pc:spChg chg="add mod">
          <ac:chgData name="Sanders Wang" userId="089d73b8-785c-4012-b931-81c632b6c9c7" providerId="ADAL" clId="{040EDAAC-E745-4071-9C17-784A6FEC8541}" dt="2021-03-31T14:20:55.185" v="1722" actId="1076"/>
          <ac:spMkLst>
            <pc:docMk/>
            <pc:sldMk cId="2139099708" sldId="267"/>
            <ac:spMk id="114" creationId="{2DFA2BE4-D0BD-428B-87EA-83E28C1371B4}"/>
          </ac:spMkLst>
        </pc:spChg>
        <pc:spChg chg="mod">
          <ac:chgData name="Sanders Wang" userId="089d73b8-785c-4012-b931-81c632b6c9c7" providerId="ADAL" clId="{040EDAAC-E745-4071-9C17-784A6FEC8541}" dt="2021-03-31T14:05:32.611" v="1519"/>
          <ac:spMkLst>
            <pc:docMk/>
            <pc:sldMk cId="2139099708" sldId="267"/>
            <ac:spMk id="131" creationId="{0D75DB33-7E55-4046-8B78-2146272967CA}"/>
          </ac:spMkLst>
        </pc:spChg>
        <pc:spChg chg="del">
          <ac:chgData name="Sanders Wang" userId="089d73b8-785c-4012-b931-81c632b6c9c7" providerId="ADAL" clId="{040EDAAC-E745-4071-9C17-784A6FEC8541}" dt="2021-03-31T14:05:19.667" v="1516" actId="478"/>
          <ac:spMkLst>
            <pc:docMk/>
            <pc:sldMk cId="2139099708" sldId="267"/>
            <ac:spMk id="138" creationId="{7788E96C-FA60-4CE1-8251-78AF0FDE233E}"/>
          </ac:spMkLst>
        </pc:spChg>
        <pc:spChg chg="del">
          <ac:chgData name="Sanders Wang" userId="089d73b8-785c-4012-b931-81c632b6c9c7" providerId="ADAL" clId="{040EDAAC-E745-4071-9C17-784A6FEC8541}" dt="2021-03-31T14:05:14.548" v="1515" actId="478"/>
          <ac:spMkLst>
            <pc:docMk/>
            <pc:sldMk cId="2139099708" sldId="267"/>
            <ac:spMk id="139" creationId="{6EBC3684-1779-4B50-A0CC-3C32FA22577D}"/>
          </ac:spMkLst>
        </pc:spChg>
        <pc:spChg chg="del">
          <ac:chgData name="Sanders Wang" userId="089d73b8-785c-4012-b931-81c632b6c9c7" providerId="ADAL" clId="{040EDAAC-E745-4071-9C17-784A6FEC8541}" dt="2021-03-31T14:05:19.667" v="1516" actId="478"/>
          <ac:spMkLst>
            <pc:docMk/>
            <pc:sldMk cId="2139099708" sldId="267"/>
            <ac:spMk id="140" creationId="{E35A1E75-214B-4404-860B-15ABD69458B8}"/>
          </ac:spMkLst>
        </pc:spChg>
        <pc:spChg chg="del">
          <ac:chgData name="Sanders Wang" userId="089d73b8-785c-4012-b931-81c632b6c9c7" providerId="ADAL" clId="{040EDAAC-E745-4071-9C17-784A6FEC8541}" dt="2021-03-31T14:05:14.548" v="1515" actId="478"/>
          <ac:spMkLst>
            <pc:docMk/>
            <pc:sldMk cId="2139099708" sldId="267"/>
            <ac:spMk id="141" creationId="{89548AA6-8882-4F6B-A877-D014DF3AE704}"/>
          </ac:spMkLst>
        </pc:spChg>
        <pc:grpChg chg="del">
          <ac:chgData name="Sanders Wang" userId="089d73b8-785c-4012-b931-81c632b6c9c7" providerId="ADAL" clId="{040EDAAC-E745-4071-9C17-784A6FEC8541}" dt="2021-03-31T14:04:26.425" v="1512" actId="478"/>
          <ac:grpSpMkLst>
            <pc:docMk/>
            <pc:sldMk cId="2139099708" sldId="267"/>
            <ac:grpSpMk id="36" creationId="{263503B1-D98A-4070-BFCC-323E4344F374}"/>
          </ac:grpSpMkLst>
        </pc:grpChg>
        <pc:grpChg chg="del">
          <ac:chgData name="Sanders Wang" userId="089d73b8-785c-4012-b931-81c632b6c9c7" providerId="ADAL" clId="{040EDAAC-E745-4071-9C17-784A6FEC8541}" dt="2021-03-31T14:04:26.425" v="1512" actId="478"/>
          <ac:grpSpMkLst>
            <pc:docMk/>
            <pc:sldMk cId="2139099708" sldId="267"/>
            <ac:grpSpMk id="43" creationId="{7E459F38-CEEE-4724-BB6B-2E8B102C5043}"/>
          </ac:grpSpMkLst>
        </pc:grpChg>
        <pc:picChg chg="del">
          <ac:chgData name="Sanders Wang" userId="089d73b8-785c-4012-b931-81c632b6c9c7" providerId="ADAL" clId="{040EDAAC-E745-4071-9C17-784A6FEC8541}" dt="2021-03-31T14:04:26.425" v="1512" actId="478"/>
          <ac:picMkLst>
            <pc:docMk/>
            <pc:sldMk cId="2139099708" sldId="267"/>
            <ac:picMk id="6" creationId="{036C5C0B-840A-44DF-8CA3-91023E22717A}"/>
          </ac:picMkLst>
        </pc:picChg>
        <pc:picChg chg="del">
          <ac:chgData name="Sanders Wang" userId="089d73b8-785c-4012-b931-81c632b6c9c7" providerId="ADAL" clId="{040EDAAC-E745-4071-9C17-784A6FEC8541}" dt="2021-03-31T14:04:26.425" v="1512" actId="478"/>
          <ac:picMkLst>
            <pc:docMk/>
            <pc:sldMk cId="2139099708" sldId="267"/>
            <ac:picMk id="8" creationId="{2A8059F9-B59B-4D85-81D0-8BE5F934002E}"/>
          </ac:picMkLst>
        </pc:picChg>
        <pc:picChg chg="del">
          <ac:chgData name="Sanders Wang" userId="089d73b8-785c-4012-b931-81c632b6c9c7" providerId="ADAL" clId="{040EDAAC-E745-4071-9C17-784A6FEC8541}" dt="2021-03-31T14:04:30.362" v="1513" actId="478"/>
          <ac:picMkLst>
            <pc:docMk/>
            <pc:sldMk cId="2139099708" sldId="267"/>
            <ac:picMk id="22" creationId="{57FC183C-3451-437E-AFD6-325BDF2CB257}"/>
          </ac:picMkLst>
        </pc:picChg>
        <pc:picChg chg="add mod">
          <ac:chgData name="Sanders Wang" userId="089d73b8-785c-4012-b931-81c632b6c9c7" providerId="ADAL" clId="{040EDAAC-E745-4071-9C17-784A6FEC8541}" dt="2021-04-08T07:21:27.538" v="3577" actId="571"/>
          <ac:picMkLst>
            <pc:docMk/>
            <pc:sldMk cId="2139099708" sldId="267"/>
            <ac:picMk id="24" creationId="{5A5575E6-3395-477E-85B2-1F66AD948981}"/>
          </ac:picMkLst>
        </pc:picChg>
        <pc:picChg chg="del">
          <ac:chgData name="Sanders Wang" userId="089d73b8-785c-4012-b931-81c632b6c9c7" providerId="ADAL" clId="{040EDAAC-E745-4071-9C17-784A6FEC8541}" dt="2021-03-31T14:05:14.548" v="1515" actId="478"/>
          <ac:picMkLst>
            <pc:docMk/>
            <pc:sldMk cId="2139099708" sldId="267"/>
            <ac:picMk id="28" creationId="{A468C71A-CACF-4F39-8BC8-9DF2585697DB}"/>
          </ac:picMkLst>
        </pc:picChg>
        <pc:picChg chg="del">
          <ac:chgData name="Sanders Wang" userId="089d73b8-785c-4012-b931-81c632b6c9c7" providerId="ADAL" clId="{040EDAAC-E745-4071-9C17-784A6FEC8541}" dt="2021-03-31T14:04:26.425" v="1512" actId="478"/>
          <ac:picMkLst>
            <pc:docMk/>
            <pc:sldMk cId="2139099708" sldId="267"/>
            <ac:picMk id="32" creationId="{BDCAA298-4648-4025-8361-D6E70E600C7E}"/>
          </ac:picMkLst>
        </pc:picChg>
        <pc:picChg chg="del">
          <ac:chgData name="Sanders Wang" userId="089d73b8-785c-4012-b931-81c632b6c9c7" providerId="ADAL" clId="{040EDAAC-E745-4071-9C17-784A6FEC8541}" dt="2021-03-31T14:04:26.425" v="1512" actId="478"/>
          <ac:picMkLst>
            <pc:docMk/>
            <pc:sldMk cId="2139099708" sldId="267"/>
            <ac:picMk id="34" creationId="{A467C330-BA23-401D-8BC3-607A663CFDE3}"/>
          </ac:picMkLst>
        </pc:picChg>
        <pc:picChg chg="del">
          <ac:chgData name="Sanders Wang" userId="089d73b8-785c-4012-b931-81c632b6c9c7" providerId="ADAL" clId="{040EDAAC-E745-4071-9C17-784A6FEC8541}" dt="2021-03-31T14:04:26.425" v="1512" actId="478"/>
          <ac:picMkLst>
            <pc:docMk/>
            <pc:sldMk cId="2139099708" sldId="267"/>
            <ac:picMk id="37" creationId="{8BF4FDE8-17F5-4315-A86F-BCAA5397BB00}"/>
          </ac:picMkLst>
        </pc:picChg>
        <pc:picChg chg="del">
          <ac:chgData name="Sanders Wang" userId="089d73b8-785c-4012-b931-81c632b6c9c7" providerId="ADAL" clId="{040EDAAC-E745-4071-9C17-784A6FEC8541}" dt="2021-03-31T14:04:26.425" v="1512" actId="478"/>
          <ac:picMkLst>
            <pc:docMk/>
            <pc:sldMk cId="2139099708" sldId="267"/>
            <ac:picMk id="39" creationId="{045D313F-7209-4C86-93D3-EA355B767EDC}"/>
          </ac:picMkLst>
        </pc:picChg>
        <pc:picChg chg="del">
          <ac:chgData name="Sanders Wang" userId="089d73b8-785c-4012-b931-81c632b6c9c7" providerId="ADAL" clId="{040EDAAC-E745-4071-9C17-784A6FEC8541}" dt="2021-03-31T14:04:26.425" v="1512" actId="478"/>
          <ac:picMkLst>
            <pc:docMk/>
            <pc:sldMk cId="2139099708" sldId="267"/>
            <ac:picMk id="45" creationId="{AC5A8BD8-5463-4AEF-96C9-3514D71BEE9C}"/>
          </ac:picMkLst>
        </pc:picChg>
        <pc:picChg chg="del">
          <ac:chgData name="Sanders Wang" userId="089d73b8-785c-4012-b931-81c632b6c9c7" providerId="ADAL" clId="{040EDAAC-E745-4071-9C17-784A6FEC8541}" dt="2021-03-31T14:04:26.425" v="1512" actId="478"/>
          <ac:picMkLst>
            <pc:docMk/>
            <pc:sldMk cId="2139099708" sldId="267"/>
            <ac:picMk id="46" creationId="{6E227231-C679-40D4-948D-182F6CED4328}"/>
          </ac:picMkLst>
        </pc:picChg>
        <pc:picChg chg="del">
          <ac:chgData name="Sanders Wang" userId="089d73b8-785c-4012-b931-81c632b6c9c7" providerId="ADAL" clId="{040EDAAC-E745-4071-9C17-784A6FEC8541}" dt="2021-03-31T14:04:26.425" v="1512" actId="478"/>
          <ac:picMkLst>
            <pc:docMk/>
            <pc:sldMk cId="2139099708" sldId="267"/>
            <ac:picMk id="48" creationId="{F27B78FB-3D71-40F5-B632-D16BCF6777D8}"/>
          </ac:picMkLst>
        </pc:picChg>
        <pc:picChg chg="del">
          <ac:chgData name="Sanders Wang" userId="089d73b8-785c-4012-b931-81c632b6c9c7" providerId="ADAL" clId="{040EDAAC-E745-4071-9C17-784A6FEC8541}" dt="2021-03-31T14:04:26.425" v="1512" actId="478"/>
          <ac:picMkLst>
            <pc:docMk/>
            <pc:sldMk cId="2139099708" sldId="267"/>
            <ac:picMk id="63" creationId="{8F8DDA8B-E372-4804-B3B2-9FFA0F2ADD27}"/>
          </ac:picMkLst>
        </pc:picChg>
        <pc:picChg chg="del">
          <ac:chgData name="Sanders Wang" userId="089d73b8-785c-4012-b931-81c632b6c9c7" providerId="ADAL" clId="{040EDAAC-E745-4071-9C17-784A6FEC8541}" dt="2021-03-31T14:04:26.425" v="1512" actId="478"/>
          <ac:picMkLst>
            <pc:docMk/>
            <pc:sldMk cId="2139099708" sldId="267"/>
            <ac:picMk id="65" creationId="{5EC253EB-7D49-443E-AB25-7EF50D132751}"/>
          </ac:picMkLst>
        </pc:picChg>
        <pc:picChg chg="del">
          <ac:chgData name="Sanders Wang" userId="089d73b8-785c-4012-b931-81c632b6c9c7" providerId="ADAL" clId="{040EDAAC-E745-4071-9C17-784A6FEC8541}" dt="2021-03-31T14:04:26.425" v="1512" actId="478"/>
          <ac:picMkLst>
            <pc:docMk/>
            <pc:sldMk cId="2139099708" sldId="267"/>
            <ac:picMk id="69" creationId="{89A0027D-2251-40DE-BED8-E1A4953F2D49}"/>
          </ac:picMkLst>
        </pc:picChg>
        <pc:picChg chg="del">
          <ac:chgData name="Sanders Wang" userId="089d73b8-785c-4012-b931-81c632b6c9c7" providerId="ADAL" clId="{040EDAAC-E745-4071-9C17-784A6FEC8541}" dt="2021-03-31T14:05:41.991" v="1520" actId="478"/>
          <ac:picMkLst>
            <pc:docMk/>
            <pc:sldMk cId="2139099708" sldId="267"/>
            <ac:picMk id="70" creationId="{5F9C0C34-822F-4A25-B4CA-F23E025BBC52}"/>
          </ac:picMkLst>
        </pc:picChg>
        <pc:picChg chg="del">
          <ac:chgData name="Sanders Wang" userId="089d73b8-785c-4012-b931-81c632b6c9c7" providerId="ADAL" clId="{040EDAAC-E745-4071-9C17-784A6FEC8541}" dt="2021-03-31T14:05:14.548" v="1515" actId="478"/>
          <ac:picMkLst>
            <pc:docMk/>
            <pc:sldMk cId="2139099708" sldId="267"/>
            <ac:picMk id="72" creationId="{4E3CEE52-37D5-4A86-9EA8-685CC9F60F7F}"/>
          </ac:picMkLst>
        </pc:picChg>
        <pc:picChg chg="mod">
          <ac:chgData name="Sanders Wang" userId="089d73b8-785c-4012-b931-81c632b6c9c7" providerId="ADAL" clId="{040EDAAC-E745-4071-9C17-784A6FEC8541}" dt="2021-03-31T14:05:58.302" v="1637" actId="1037"/>
          <ac:picMkLst>
            <pc:docMk/>
            <pc:sldMk cId="2139099708" sldId="267"/>
            <ac:picMk id="73" creationId="{B02E42BB-F58F-4933-8D9F-9C0554B061E0}"/>
          </ac:picMkLst>
        </pc:picChg>
        <pc:picChg chg="mod">
          <ac:chgData name="Sanders Wang" userId="089d73b8-785c-4012-b931-81c632b6c9c7" providerId="ADAL" clId="{040EDAAC-E745-4071-9C17-784A6FEC8541}" dt="2021-03-31T14:05:58.302" v="1637" actId="1037"/>
          <ac:picMkLst>
            <pc:docMk/>
            <pc:sldMk cId="2139099708" sldId="267"/>
            <ac:picMk id="74" creationId="{60C96EF9-7DDB-4C40-ADDD-F96130C44013}"/>
          </ac:picMkLst>
        </pc:picChg>
        <pc:picChg chg="del">
          <ac:chgData name="Sanders Wang" userId="089d73b8-785c-4012-b931-81c632b6c9c7" providerId="ADAL" clId="{040EDAAC-E745-4071-9C17-784A6FEC8541}" dt="2021-03-31T14:04:26.425" v="1512" actId="478"/>
          <ac:picMkLst>
            <pc:docMk/>
            <pc:sldMk cId="2139099708" sldId="267"/>
            <ac:picMk id="77" creationId="{D120BA69-DC6E-4E47-AD34-C44FC563A958}"/>
          </ac:picMkLst>
        </pc:picChg>
        <pc:picChg chg="del">
          <ac:chgData name="Sanders Wang" userId="089d73b8-785c-4012-b931-81c632b6c9c7" providerId="ADAL" clId="{040EDAAC-E745-4071-9C17-784A6FEC8541}" dt="2021-03-31T14:04:26.425" v="1512" actId="478"/>
          <ac:picMkLst>
            <pc:docMk/>
            <pc:sldMk cId="2139099708" sldId="267"/>
            <ac:picMk id="82" creationId="{B6F45217-E5B6-4084-A1D2-258968826E98}"/>
          </ac:picMkLst>
        </pc:picChg>
        <pc:picChg chg="mod">
          <ac:chgData name="Sanders Wang" userId="089d73b8-785c-4012-b931-81c632b6c9c7" providerId="ADAL" clId="{040EDAAC-E745-4071-9C17-784A6FEC8541}" dt="2021-03-31T14:05:58.302" v="1637" actId="1037"/>
          <ac:picMkLst>
            <pc:docMk/>
            <pc:sldMk cId="2139099708" sldId="267"/>
            <ac:picMk id="83" creationId="{75513874-6782-4A16-82CD-0171AE7B8BC6}"/>
          </ac:picMkLst>
        </pc:picChg>
        <pc:picChg chg="del">
          <ac:chgData name="Sanders Wang" userId="089d73b8-785c-4012-b931-81c632b6c9c7" providerId="ADAL" clId="{040EDAAC-E745-4071-9C17-784A6FEC8541}" dt="2021-03-31T14:04:26.425" v="1512" actId="478"/>
          <ac:picMkLst>
            <pc:docMk/>
            <pc:sldMk cId="2139099708" sldId="267"/>
            <ac:picMk id="86" creationId="{FCC5C23E-B49A-49A0-90E6-E1E4E7ADA776}"/>
          </ac:picMkLst>
        </pc:picChg>
        <pc:picChg chg="del">
          <ac:chgData name="Sanders Wang" userId="089d73b8-785c-4012-b931-81c632b6c9c7" providerId="ADAL" clId="{040EDAAC-E745-4071-9C17-784A6FEC8541}" dt="2021-03-31T14:05:19.667" v="1516" actId="478"/>
          <ac:picMkLst>
            <pc:docMk/>
            <pc:sldMk cId="2139099708" sldId="267"/>
            <ac:picMk id="94" creationId="{BFCE193E-94B0-47A1-AA35-5B7563167B54}"/>
          </ac:picMkLst>
        </pc:picChg>
        <pc:picChg chg="del">
          <ac:chgData name="Sanders Wang" userId="089d73b8-785c-4012-b931-81c632b6c9c7" providerId="ADAL" clId="{040EDAAC-E745-4071-9C17-784A6FEC8541}" dt="2021-03-31T14:04:26.425" v="1512" actId="478"/>
          <ac:picMkLst>
            <pc:docMk/>
            <pc:sldMk cId="2139099708" sldId="267"/>
            <ac:picMk id="111" creationId="{41B3AF7F-73AC-4984-963A-4A1B4241DB41}"/>
          </ac:picMkLst>
        </pc:picChg>
        <pc:picChg chg="add mod">
          <ac:chgData name="Sanders Wang" userId="089d73b8-785c-4012-b931-81c632b6c9c7" providerId="ADAL" clId="{040EDAAC-E745-4071-9C17-784A6FEC8541}" dt="2021-03-31T14:21:18.278" v="1725" actId="1076"/>
          <ac:picMkLst>
            <pc:docMk/>
            <pc:sldMk cId="2139099708" sldId="267"/>
            <ac:picMk id="116" creationId="{87B97F1F-68FB-48FD-9222-EBC342837B51}"/>
          </ac:picMkLst>
        </pc:picChg>
        <pc:picChg chg="add mod">
          <ac:chgData name="Sanders Wang" userId="089d73b8-785c-4012-b931-81c632b6c9c7" providerId="ADAL" clId="{040EDAAC-E745-4071-9C17-784A6FEC8541}" dt="2021-03-31T14:22:03.816" v="1727" actId="1076"/>
          <ac:picMkLst>
            <pc:docMk/>
            <pc:sldMk cId="2139099708" sldId="267"/>
            <ac:picMk id="117" creationId="{18A6587F-07C2-440C-8F2E-7C4D669210D2}"/>
          </ac:picMkLst>
        </pc:picChg>
        <pc:picChg chg="del">
          <ac:chgData name="Sanders Wang" userId="089d73b8-785c-4012-b931-81c632b6c9c7" providerId="ADAL" clId="{040EDAAC-E745-4071-9C17-784A6FEC8541}" dt="2021-03-31T14:05:19.667" v="1516" actId="478"/>
          <ac:picMkLst>
            <pc:docMk/>
            <pc:sldMk cId="2139099708" sldId="267"/>
            <ac:picMk id="121" creationId="{4179B7C1-0EA8-4BE4-A9CB-5EC459C720FD}"/>
          </ac:picMkLst>
        </pc:picChg>
        <pc:picChg chg="add mod">
          <ac:chgData name="Sanders Wang" userId="089d73b8-785c-4012-b931-81c632b6c9c7" providerId="ADAL" clId="{040EDAAC-E745-4071-9C17-784A6FEC8541}" dt="2021-03-31T14:19:24.462" v="1714" actId="14100"/>
          <ac:picMkLst>
            <pc:docMk/>
            <pc:sldMk cId="2139099708" sldId="267"/>
            <ac:picMk id="6146" creationId="{871F03B4-864C-42ED-8312-2DBE86688F21}"/>
          </ac:picMkLst>
        </pc:picChg>
        <pc:picChg chg="add del">
          <ac:chgData name="Sanders Wang" userId="089d73b8-785c-4012-b931-81c632b6c9c7" providerId="ADAL" clId="{040EDAAC-E745-4071-9C17-784A6FEC8541}" dt="2021-03-31T14:10:56.476" v="1689"/>
          <ac:picMkLst>
            <pc:docMk/>
            <pc:sldMk cId="2139099708" sldId="267"/>
            <ac:picMk id="6148" creationId="{00BB0376-FDF7-4B32-8B1E-FFF01A455251}"/>
          </ac:picMkLst>
        </pc:picChg>
        <pc:picChg chg="add mod">
          <ac:chgData name="Sanders Wang" userId="089d73b8-785c-4012-b931-81c632b6c9c7" providerId="ADAL" clId="{040EDAAC-E745-4071-9C17-784A6FEC8541}" dt="2021-03-31T14:19:10.260" v="1709" actId="14100"/>
          <ac:picMkLst>
            <pc:docMk/>
            <pc:sldMk cId="2139099708" sldId="267"/>
            <ac:picMk id="6150" creationId="{A8DC5C9F-2C79-48A2-B6D2-9CA85E92F223}"/>
          </ac:picMkLst>
        </pc:picChg>
        <pc:picChg chg="add mod">
          <ac:chgData name="Sanders Wang" userId="089d73b8-785c-4012-b931-81c632b6c9c7" providerId="ADAL" clId="{040EDAAC-E745-4071-9C17-784A6FEC8541}" dt="2021-03-31T14:19:38.708" v="1718" actId="1076"/>
          <ac:picMkLst>
            <pc:docMk/>
            <pc:sldMk cId="2139099708" sldId="267"/>
            <ac:picMk id="6152" creationId="{DA235B26-C994-4CCA-A548-13FAAAB2E2F0}"/>
          </ac:picMkLst>
        </pc:picChg>
        <pc:cxnChg chg="mod">
          <ac:chgData name="Sanders Wang" userId="089d73b8-785c-4012-b931-81c632b6c9c7" providerId="ADAL" clId="{040EDAAC-E745-4071-9C17-784A6FEC8541}" dt="2021-03-31T14:26:50.702" v="1840" actId="1035"/>
          <ac:cxnSpMkLst>
            <pc:docMk/>
            <pc:sldMk cId="2139099708" sldId="267"/>
            <ac:cxnSpMk id="3" creationId="{4A4810AF-87A8-4AA9-8C1D-D5EE84364C07}"/>
          </ac:cxnSpMkLst>
        </pc:cxnChg>
        <pc:cxnChg chg="del">
          <ac:chgData name="Sanders Wang" userId="089d73b8-785c-4012-b931-81c632b6c9c7" providerId="ADAL" clId="{040EDAAC-E745-4071-9C17-784A6FEC8541}" dt="2021-03-31T14:04:26.425" v="1512" actId="478"/>
          <ac:cxnSpMkLst>
            <pc:docMk/>
            <pc:sldMk cId="2139099708" sldId="267"/>
            <ac:cxnSpMk id="9" creationId="{F9CF734C-40AB-496B-B324-0004A7C619B7}"/>
          </ac:cxnSpMkLst>
        </pc:cxnChg>
        <pc:cxnChg chg="add mod">
          <ac:chgData name="Sanders Wang" userId="089d73b8-785c-4012-b931-81c632b6c9c7" providerId="ADAL" clId="{040EDAAC-E745-4071-9C17-784A6FEC8541}" dt="2021-04-08T07:21:36.323" v="3580" actId="14100"/>
          <ac:cxnSpMkLst>
            <pc:docMk/>
            <pc:sldMk cId="2139099708" sldId="267"/>
            <ac:cxnSpMk id="25" creationId="{D8856504-8490-4438-84B6-DF976E03F141}"/>
          </ac:cxnSpMkLst>
        </pc:cxnChg>
        <pc:cxnChg chg="del">
          <ac:chgData name="Sanders Wang" userId="089d73b8-785c-4012-b931-81c632b6c9c7" providerId="ADAL" clId="{040EDAAC-E745-4071-9C17-784A6FEC8541}" dt="2021-03-31T14:04:26.425" v="1512" actId="478"/>
          <ac:cxnSpMkLst>
            <pc:docMk/>
            <pc:sldMk cId="2139099708" sldId="267"/>
            <ac:cxnSpMk id="38" creationId="{6FFEA2E5-D199-43B2-ADDD-84F094DEFD91}"/>
          </ac:cxnSpMkLst>
        </pc:cxnChg>
        <pc:cxnChg chg="del">
          <ac:chgData name="Sanders Wang" userId="089d73b8-785c-4012-b931-81c632b6c9c7" providerId="ADAL" clId="{040EDAAC-E745-4071-9C17-784A6FEC8541}" dt="2021-03-31T14:04:26.425" v="1512" actId="478"/>
          <ac:cxnSpMkLst>
            <pc:docMk/>
            <pc:sldMk cId="2139099708" sldId="267"/>
            <ac:cxnSpMk id="50" creationId="{9601D18C-A902-4AA7-B2BF-810AA63E6511}"/>
          </ac:cxnSpMkLst>
        </pc:cxnChg>
        <pc:cxnChg chg="del">
          <ac:chgData name="Sanders Wang" userId="089d73b8-785c-4012-b931-81c632b6c9c7" providerId="ADAL" clId="{040EDAAC-E745-4071-9C17-784A6FEC8541}" dt="2021-03-31T14:04:26.425" v="1512" actId="478"/>
          <ac:cxnSpMkLst>
            <pc:docMk/>
            <pc:sldMk cId="2139099708" sldId="267"/>
            <ac:cxnSpMk id="53" creationId="{DE2DFD30-7C3A-4404-A88E-173CDD3464B9}"/>
          </ac:cxnSpMkLst>
        </pc:cxnChg>
        <pc:cxnChg chg="del">
          <ac:chgData name="Sanders Wang" userId="089d73b8-785c-4012-b931-81c632b6c9c7" providerId="ADAL" clId="{040EDAAC-E745-4071-9C17-784A6FEC8541}" dt="2021-03-31T14:04:26.425" v="1512" actId="478"/>
          <ac:cxnSpMkLst>
            <pc:docMk/>
            <pc:sldMk cId="2139099708" sldId="267"/>
            <ac:cxnSpMk id="55" creationId="{B41037C6-B906-427C-8043-6C30CF39D619}"/>
          </ac:cxnSpMkLst>
        </pc:cxnChg>
        <pc:cxnChg chg="mod">
          <ac:chgData name="Sanders Wang" userId="089d73b8-785c-4012-b931-81c632b6c9c7" providerId="ADAL" clId="{040EDAAC-E745-4071-9C17-784A6FEC8541}" dt="2021-03-31T14:05:58.302" v="1637" actId="1037"/>
          <ac:cxnSpMkLst>
            <pc:docMk/>
            <pc:sldMk cId="2139099708" sldId="267"/>
            <ac:cxnSpMk id="57" creationId="{5DC18291-7211-44FE-B258-4ABEC80AA0F0}"/>
          </ac:cxnSpMkLst>
        </pc:cxnChg>
        <pc:cxnChg chg="mod">
          <ac:chgData name="Sanders Wang" userId="089d73b8-785c-4012-b931-81c632b6c9c7" providerId="ADAL" clId="{040EDAAC-E745-4071-9C17-784A6FEC8541}" dt="2021-03-31T14:05:58.302" v="1637" actId="1037"/>
          <ac:cxnSpMkLst>
            <pc:docMk/>
            <pc:sldMk cId="2139099708" sldId="267"/>
            <ac:cxnSpMk id="58" creationId="{8E50CD46-E1DF-4A15-B1E7-83BDA4D5FD5E}"/>
          </ac:cxnSpMkLst>
        </pc:cxnChg>
        <pc:cxnChg chg="del mod">
          <ac:chgData name="Sanders Wang" userId="089d73b8-785c-4012-b931-81c632b6c9c7" providerId="ADAL" clId="{040EDAAC-E745-4071-9C17-784A6FEC8541}" dt="2021-03-31T14:05:14.548" v="1515" actId="478"/>
          <ac:cxnSpMkLst>
            <pc:docMk/>
            <pc:sldMk cId="2139099708" sldId="267"/>
            <ac:cxnSpMk id="75" creationId="{CEE91C90-7114-4E14-BA6F-E87A75750D8B}"/>
          </ac:cxnSpMkLst>
        </pc:cxnChg>
        <pc:cxnChg chg="del mod">
          <ac:chgData name="Sanders Wang" userId="089d73b8-785c-4012-b931-81c632b6c9c7" providerId="ADAL" clId="{040EDAAC-E745-4071-9C17-784A6FEC8541}" dt="2021-03-31T14:05:14.548" v="1515" actId="478"/>
          <ac:cxnSpMkLst>
            <pc:docMk/>
            <pc:sldMk cId="2139099708" sldId="267"/>
            <ac:cxnSpMk id="76" creationId="{C9EE9128-171D-4A87-A2FD-55A7C615E1A0}"/>
          </ac:cxnSpMkLst>
        </pc:cxnChg>
        <pc:cxnChg chg="del mod">
          <ac:chgData name="Sanders Wang" userId="089d73b8-785c-4012-b931-81c632b6c9c7" providerId="ADAL" clId="{040EDAAC-E745-4071-9C17-784A6FEC8541}" dt="2021-03-31T14:04:26.425" v="1512" actId="478"/>
          <ac:cxnSpMkLst>
            <pc:docMk/>
            <pc:sldMk cId="2139099708" sldId="267"/>
            <ac:cxnSpMk id="79" creationId="{DD82A52A-124A-47F7-B015-F35C1AAE42A1}"/>
          </ac:cxnSpMkLst>
        </pc:cxnChg>
        <pc:cxnChg chg="del mod">
          <ac:chgData name="Sanders Wang" userId="089d73b8-785c-4012-b931-81c632b6c9c7" providerId="ADAL" clId="{040EDAAC-E745-4071-9C17-784A6FEC8541}" dt="2021-03-31T14:05:14.548" v="1515" actId="478"/>
          <ac:cxnSpMkLst>
            <pc:docMk/>
            <pc:sldMk cId="2139099708" sldId="267"/>
            <ac:cxnSpMk id="85" creationId="{F6CDA63D-0456-43FF-8BF4-BB3E003B49F7}"/>
          </ac:cxnSpMkLst>
        </pc:cxnChg>
        <pc:cxnChg chg="del">
          <ac:chgData name="Sanders Wang" userId="089d73b8-785c-4012-b931-81c632b6c9c7" providerId="ADAL" clId="{040EDAAC-E745-4071-9C17-784A6FEC8541}" dt="2021-03-31T14:04:26.425" v="1512" actId="478"/>
          <ac:cxnSpMkLst>
            <pc:docMk/>
            <pc:sldMk cId="2139099708" sldId="267"/>
            <ac:cxnSpMk id="100" creationId="{1C1BF850-F971-4346-984F-A2802317677E}"/>
          </ac:cxnSpMkLst>
        </pc:cxnChg>
        <pc:cxnChg chg="del mod">
          <ac:chgData name="Sanders Wang" userId="089d73b8-785c-4012-b931-81c632b6c9c7" providerId="ADAL" clId="{040EDAAC-E745-4071-9C17-784A6FEC8541}" dt="2021-03-31T14:04:26.425" v="1512" actId="478"/>
          <ac:cxnSpMkLst>
            <pc:docMk/>
            <pc:sldMk cId="2139099708" sldId="267"/>
            <ac:cxnSpMk id="110" creationId="{9E02ECF9-AAC0-4412-8022-2AA272D4AD58}"/>
          </ac:cxnSpMkLst>
        </pc:cxnChg>
        <pc:cxnChg chg="del mod">
          <ac:chgData name="Sanders Wang" userId="089d73b8-785c-4012-b931-81c632b6c9c7" providerId="ADAL" clId="{040EDAAC-E745-4071-9C17-784A6FEC8541}" dt="2021-03-31T14:04:26.425" v="1512" actId="478"/>
          <ac:cxnSpMkLst>
            <pc:docMk/>
            <pc:sldMk cId="2139099708" sldId="267"/>
            <ac:cxnSpMk id="112" creationId="{79E4949C-ECA3-4A08-8E88-9AEFC8A7F863}"/>
          </ac:cxnSpMkLst>
        </pc:cxnChg>
        <pc:cxnChg chg="del mod">
          <ac:chgData name="Sanders Wang" userId="089d73b8-785c-4012-b931-81c632b6c9c7" providerId="ADAL" clId="{040EDAAC-E745-4071-9C17-784A6FEC8541}" dt="2021-03-31T14:04:26.425" v="1512" actId="478"/>
          <ac:cxnSpMkLst>
            <pc:docMk/>
            <pc:sldMk cId="2139099708" sldId="267"/>
            <ac:cxnSpMk id="115" creationId="{9B049884-BDE1-4196-BF9D-F86530BC5390}"/>
          </ac:cxnSpMkLst>
        </pc:cxnChg>
        <pc:cxnChg chg="del mod">
          <ac:chgData name="Sanders Wang" userId="089d73b8-785c-4012-b931-81c632b6c9c7" providerId="ADAL" clId="{040EDAAC-E745-4071-9C17-784A6FEC8541}" dt="2021-03-31T14:04:26.425" v="1512" actId="478"/>
          <ac:cxnSpMkLst>
            <pc:docMk/>
            <pc:sldMk cId="2139099708" sldId="267"/>
            <ac:cxnSpMk id="126" creationId="{AED86C59-1F6C-461A-84A1-B732B4532285}"/>
          </ac:cxnSpMkLst>
        </pc:cxnChg>
        <pc:cxnChg chg="del mod">
          <ac:chgData name="Sanders Wang" userId="089d73b8-785c-4012-b931-81c632b6c9c7" providerId="ADAL" clId="{040EDAAC-E745-4071-9C17-784A6FEC8541}" dt="2021-03-31T14:04:26.425" v="1512" actId="478"/>
          <ac:cxnSpMkLst>
            <pc:docMk/>
            <pc:sldMk cId="2139099708" sldId="267"/>
            <ac:cxnSpMk id="129" creationId="{B365BA29-CD7D-44AD-AD4B-5FD7E534FE3F}"/>
          </ac:cxnSpMkLst>
        </pc:cxnChg>
        <pc:cxnChg chg="del mod">
          <ac:chgData name="Sanders Wang" userId="089d73b8-785c-4012-b931-81c632b6c9c7" providerId="ADAL" clId="{040EDAAC-E745-4071-9C17-784A6FEC8541}" dt="2021-03-31T14:04:26.425" v="1512" actId="478"/>
          <ac:cxnSpMkLst>
            <pc:docMk/>
            <pc:sldMk cId="2139099708" sldId="267"/>
            <ac:cxnSpMk id="132" creationId="{8D3DED9B-6F5A-48D7-879F-2B49EF4A19CA}"/>
          </ac:cxnSpMkLst>
        </pc:cxnChg>
        <pc:cxnChg chg="mod">
          <ac:chgData name="Sanders Wang" userId="089d73b8-785c-4012-b931-81c632b6c9c7" providerId="ADAL" clId="{040EDAAC-E745-4071-9C17-784A6FEC8541}" dt="2021-03-31T14:05:58.302" v="1637" actId="1037"/>
          <ac:cxnSpMkLst>
            <pc:docMk/>
            <pc:sldMk cId="2139099708" sldId="267"/>
            <ac:cxnSpMk id="133" creationId="{C5A539A8-E7A8-4BDF-BDC5-BD5F1E5179EE}"/>
          </ac:cxnSpMkLst>
        </pc:cxnChg>
      </pc:sldChg>
      <pc:sldChg chg="addSp delSp modSp add mod">
        <pc:chgData name="Sanders Wang" userId="089d73b8-785c-4012-b931-81c632b6c9c7" providerId="ADAL" clId="{040EDAAC-E745-4071-9C17-784A6FEC8541}" dt="2021-04-07T06:52:57.469" v="3573" actId="1076"/>
        <pc:sldMkLst>
          <pc:docMk/>
          <pc:sldMk cId="1072725618" sldId="268"/>
        </pc:sldMkLst>
        <pc:spChg chg="del">
          <ac:chgData name="Sanders Wang" userId="089d73b8-785c-4012-b931-81c632b6c9c7" providerId="ADAL" clId="{040EDAAC-E745-4071-9C17-784A6FEC8541}" dt="2021-03-31T14:29:23.012" v="1845" actId="478"/>
          <ac:spMkLst>
            <pc:docMk/>
            <pc:sldMk cId="1072725618" sldId="268"/>
            <ac:spMk id="2" creationId="{008B7A6D-4955-4C26-9F0A-EB0645CC1B47}"/>
          </ac:spMkLst>
        </pc:spChg>
        <pc:spChg chg="del">
          <ac:chgData name="Sanders Wang" userId="089d73b8-785c-4012-b931-81c632b6c9c7" providerId="ADAL" clId="{040EDAAC-E745-4071-9C17-784A6FEC8541}" dt="2021-03-31T14:29:23.012" v="1845" actId="478"/>
          <ac:spMkLst>
            <pc:docMk/>
            <pc:sldMk cId="1072725618" sldId="268"/>
            <ac:spMk id="4" creationId="{6510007D-B7BA-4D1A-B148-36A2FE69931E}"/>
          </ac:spMkLst>
        </pc:spChg>
        <pc:spChg chg="del">
          <ac:chgData name="Sanders Wang" userId="089d73b8-785c-4012-b931-81c632b6c9c7" providerId="ADAL" clId="{040EDAAC-E745-4071-9C17-784A6FEC8541}" dt="2021-03-31T14:29:23.012" v="1845" actId="478"/>
          <ac:spMkLst>
            <pc:docMk/>
            <pc:sldMk cId="1072725618" sldId="268"/>
            <ac:spMk id="5" creationId="{1AF6F55E-3FAE-43A5-8848-43F8E69401C3}"/>
          </ac:spMkLst>
        </pc:spChg>
        <pc:spChg chg="del">
          <ac:chgData name="Sanders Wang" userId="089d73b8-785c-4012-b931-81c632b6c9c7" providerId="ADAL" clId="{040EDAAC-E745-4071-9C17-784A6FEC8541}" dt="2021-03-31T14:29:23.012" v="1845" actId="478"/>
          <ac:spMkLst>
            <pc:docMk/>
            <pc:sldMk cId="1072725618" sldId="268"/>
            <ac:spMk id="7" creationId="{BED776B9-82FF-4977-8C7D-7F4E1D49966E}"/>
          </ac:spMkLst>
        </pc:spChg>
        <pc:spChg chg="del">
          <ac:chgData name="Sanders Wang" userId="089d73b8-785c-4012-b931-81c632b6c9c7" providerId="ADAL" clId="{040EDAAC-E745-4071-9C17-784A6FEC8541}" dt="2021-03-31T14:29:23.012" v="1845" actId="478"/>
          <ac:spMkLst>
            <pc:docMk/>
            <pc:sldMk cId="1072725618" sldId="268"/>
            <ac:spMk id="10" creationId="{33CAAD55-F625-495E-9E7A-08B99C398F0A}"/>
          </ac:spMkLst>
        </pc:spChg>
        <pc:spChg chg="add del mod">
          <ac:chgData name="Sanders Wang" userId="089d73b8-785c-4012-b931-81c632b6c9c7" providerId="ADAL" clId="{040EDAAC-E745-4071-9C17-784A6FEC8541}" dt="2021-03-31T14:31:24.075" v="2055" actId="478"/>
          <ac:spMkLst>
            <pc:docMk/>
            <pc:sldMk cId="1072725618" sldId="268"/>
            <ac:spMk id="11" creationId="{0CF25571-A789-4DC2-8081-D30541711447}"/>
          </ac:spMkLst>
        </pc:spChg>
        <pc:spChg chg="add mod">
          <ac:chgData name="Sanders Wang" userId="089d73b8-785c-4012-b931-81c632b6c9c7" providerId="ADAL" clId="{040EDAAC-E745-4071-9C17-784A6FEC8541}" dt="2021-04-07T06:52:53.693" v="3572" actId="1076"/>
          <ac:spMkLst>
            <pc:docMk/>
            <pc:sldMk cId="1072725618" sldId="268"/>
            <ac:spMk id="12" creationId="{A789F5F6-313A-4D55-BAF2-1E35462660CD}"/>
          </ac:spMkLst>
        </pc:spChg>
        <pc:spChg chg="del">
          <ac:chgData name="Sanders Wang" userId="089d73b8-785c-4012-b931-81c632b6c9c7" providerId="ADAL" clId="{040EDAAC-E745-4071-9C17-784A6FEC8541}" dt="2021-03-31T14:29:14.667" v="1844" actId="478"/>
          <ac:spMkLst>
            <pc:docMk/>
            <pc:sldMk cId="1072725618" sldId="268"/>
            <ac:spMk id="13" creationId="{BA0CD1A5-A66A-4AB2-A383-70DB92EEAF93}"/>
          </ac:spMkLst>
        </pc:spChg>
        <pc:spChg chg="del">
          <ac:chgData name="Sanders Wang" userId="089d73b8-785c-4012-b931-81c632b6c9c7" providerId="ADAL" clId="{040EDAAC-E745-4071-9C17-784A6FEC8541}" dt="2021-03-31T14:29:14.667" v="1844" actId="478"/>
          <ac:spMkLst>
            <pc:docMk/>
            <pc:sldMk cId="1072725618" sldId="268"/>
            <ac:spMk id="14" creationId="{E7CC76D4-3DF6-4191-9FA0-8212B9C6F9C1}"/>
          </ac:spMkLst>
        </pc:spChg>
        <pc:spChg chg="add mod">
          <ac:chgData name="Sanders Wang" userId="089d73b8-785c-4012-b931-81c632b6c9c7" providerId="ADAL" clId="{040EDAAC-E745-4071-9C17-784A6FEC8541}" dt="2021-04-07T06:52:53.693" v="3572" actId="1076"/>
          <ac:spMkLst>
            <pc:docMk/>
            <pc:sldMk cId="1072725618" sldId="268"/>
            <ac:spMk id="15" creationId="{7C0D1693-7DFA-49F1-8029-9979E212D893}"/>
          </ac:spMkLst>
        </pc:spChg>
        <pc:spChg chg="del">
          <ac:chgData name="Sanders Wang" userId="089d73b8-785c-4012-b931-81c632b6c9c7" providerId="ADAL" clId="{040EDAAC-E745-4071-9C17-784A6FEC8541}" dt="2021-03-31T14:29:14.667" v="1844" actId="478"/>
          <ac:spMkLst>
            <pc:docMk/>
            <pc:sldMk cId="1072725618" sldId="268"/>
            <ac:spMk id="15" creationId="{E2F7B04F-C9E8-439B-B694-68E4A353DD57}"/>
          </ac:spMkLst>
        </pc:spChg>
        <pc:spChg chg="add mod">
          <ac:chgData name="Sanders Wang" userId="089d73b8-785c-4012-b931-81c632b6c9c7" providerId="ADAL" clId="{040EDAAC-E745-4071-9C17-784A6FEC8541}" dt="2021-04-07T06:52:57.469" v="3573" actId="1076"/>
          <ac:spMkLst>
            <pc:docMk/>
            <pc:sldMk cId="1072725618" sldId="268"/>
            <ac:spMk id="17" creationId="{F1EA5AAF-0D22-4E63-BBA5-E4CA37FC32A2}"/>
          </ac:spMkLst>
        </pc:spChg>
        <pc:spChg chg="del">
          <ac:chgData name="Sanders Wang" userId="089d73b8-785c-4012-b931-81c632b6c9c7" providerId="ADAL" clId="{040EDAAC-E745-4071-9C17-784A6FEC8541}" dt="2021-03-31T14:29:14.667" v="1844" actId="478"/>
          <ac:spMkLst>
            <pc:docMk/>
            <pc:sldMk cId="1072725618" sldId="268"/>
            <ac:spMk id="18" creationId="{F80B8121-3F63-4C06-AC6C-8E3DCC8946CC}"/>
          </ac:spMkLst>
        </pc:spChg>
        <pc:spChg chg="del">
          <ac:chgData name="Sanders Wang" userId="089d73b8-785c-4012-b931-81c632b6c9c7" providerId="ADAL" clId="{040EDAAC-E745-4071-9C17-784A6FEC8541}" dt="2021-03-31T14:29:14.667" v="1844" actId="478"/>
          <ac:spMkLst>
            <pc:docMk/>
            <pc:sldMk cId="1072725618" sldId="268"/>
            <ac:spMk id="19" creationId="{F5DFA802-82DD-43E4-AA4C-3AB9A3A28011}"/>
          </ac:spMkLst>
        </pc:spChg>
        <pc:spChg chg="mod">
          <ac:chgData name="Sanders Wang" userId="089d73b8-785c-4012-b931-81c632b6c9c7" providerId="ADAL" clId="{040EDAAC-E745-4071-9C17-784A6FEC8541}" dt="2021-03-31T14:29:37.918" v="2003" actId="1038"/>
          <ac:spMkLst>
            <pc:docMk/>
            <pc:sldMk cId="1072725618" sldId="268"/>
            <ac:spMk id="20" creationId="{90A73658-8769-4F72-BE10-9C801ED2C478}"/>
          </ac:spMkLst>
        </pc:spChg>
        <pc:spChg chg="del">
          <ac:chgData name="Sanders Wang" userId="089d73b8-785c-4012-b931-81c632b6c9c7" providerId="ADAL" clId="{040EDAAC-E745-4071-9C17-784A6FEC8541}" dt="2021-03-31T14:29:14.667" v="1844" actId="478"/>
          <ac:spMkLst>
            <pc:docMk/>
            <pc:sldMk cId="1072725618" sldId="268"/>
            <ac:spMk id="23" creationId="{69514696-EB15-4BD2-90DA-8869EC4D5410}"/>
          </ac:spMkLst>
        </pc:spChg>
        <pc:spChg chg="del">
          <ac:chgData name="Sanders Wang" userId="089d73b8-785c-4012-b931-81c632b6c9c7" providerId="ADAL" clId="{040EDAAC-E745-4071-9C17-784A6FEC8541}" dt="2021-03-31T14:29:23.012" v="1845" actId="478"/>
          <ac:spMkLst>
            <pc:docMk/>
            <pc:sldMk cId="1072725618" sldId="268"/>
            <ac:spMk id="40" creationId="{2195612E-9FC8-4795-AAF4-194954670333}"/>
          </ac:spMkLst>
        </pc:spChg>
        <pc:spChg chg="del">
          <ac:chgData name="Sanders Wang" userId="089d73b8-785c-4012-b931-81c632b6c9c7" providerId="ADAL" clId="{040EDAAC-E745-4071-9C17-784A6FEC8541}" dt="2021-03-31T14:29:23.012" v="1845" actId="478"/>
          <ac:spMkLst>
            <pc:docMk/>
            <pc:sldMk cId="1072725618" sldId="268"/>
            <ac:spMk id="41" creationId="{C02AC4E8-71C7-4818-9E79-F58AE069469F}"/>
          </ac:spMkLst>
        </pc:spChg>
        <pc:spChg chg="del">
          <ac:chgData name="Sanders Wang" userId="089d73b8-785c-4012-b931-81c632b6c9c7" providerId="ADAL" clId="{040EDAAC-E745-4071-9C17-784A6FEC8541}" dt="2021-03-31T14:29:14.667" v="1844" actId="478"/>
          <ac:spMkLst>
            <pc:docMk/>
            <pc:sldMk cId="1072725618" sldId="268"/>
            <ac:spMk id="42" creationId="{1D32F323-47F1-43A5-8458-E0BAE16C48F6}"/>
          </ac:spMkLst>
        </pc:spChg>
        <pc:spChg chg="del">
          <ac:chgData name="Sanders Wang" userId="089d73b8-785c-4012-b931-81c632b6c9c7" providerId="ADAL" clId="{040EDAAC-E745-4071-9C17-784A6FEC8541}" dt="2021-03-31T14:29:09.068" v="1843" actId="478"/>
          <ac:spMkLst>
            <pc:docMk/>
            <pc:sldMk cId="1072725618" sldId="268"/>
            <ac:spMk id="49" creationId="{9D7CBC53-0F58-4095-BBB8-FC38F9BA18F6}"/>
          </ac:spMkLst>
        </pc:spChg>
        <pc:spChg chg="del">
          <ac:chgData name="Sanders Wang" userId="089d73b8-785c-4012-b931-81c632b6c9c7" providerId="ADAL" clId="{040EDAAC-E745-4071-9C17-784A6FEC8541}" dt="2021-03-31T14:29:09.068" v="1843" actId="478"/>
          <ac:spMkLst>
            <pc:docMk/>
            <pc:sldMk cId="1072725618" sldId="268"/>
            <ac:spMk id="54" creationId="{93D58230-4B88-4E0F-845F-8EF9D8A7D0FF}"/>
          </ac:spMkLst>
        </pc:spChg>
        <pc:spChg chg="del">
          <ac:chgData name="Sanders Wang" userId="089d73b8-785c-4012-b931-81c632b6c9c7" providerId="ADAL" clId="{040EDAAC-E745-4071-9C17-784A6FEC8541}" dt="2021-03-31T14:29:09.068" v="1843" actId="478"/>
          <ac:spMkLst>
            <pc:docMk/>
            <pc:sldMk cId="1072725618" sldId="268"/>
            <ac:spMk id="56" creationId="{3DF8D137-663B-4627-B54D-2EF505302DC8}"/>
          </ac:spMkLst>
        </pc:spChg>
        <pc:spChg chg="mod">
          <ac:chgData name="Sanders Wang" userId="089d73b8-785c-4012-b931-81c632b6c9c7" providerId="ADAL" clId="{040EDAAC-E745-4071-9C17-784A6FEC8541}" dt="2021-03-31T14:29:50.437" v="2043" actId="1036"/>
          <ac:spMkLst>
            <pc:docMk/>
            <pc:sldMk cId="1072725618" sldId="268"/>
            <ac:spMk id="59" creationId="{EA866BB7-279B-4972-8038-D625BD388AC3}"/>
          </ac:spMkLst>
        </pc:spChg>
        <pc:spChg chg="del">
          <ac:chgData name="Sanders Wang" userId="089d73b8-785c-4012-b931-81c632b6c9c7" providerId="ADAL" clId="{040EDAAC-E745-4071-9C17-784A6FEC8541}" dt="2021-03-31T14:29:14.667" v="1844" actId="478"/>
          <ac:spMkLst>
            <pc:docMk/>
            <pc:sldMk cId="1072725618" sldId="268"/>
            <ac:spMk id="60" creationId="{1A5DCF72-7B53-4B05-98B2-EED8961A45DB}"/>
          </ac:spMkLst>
        </pc:spChg>
        <pc:spChg chg="del">
          <ac:chgData name="Sanders Wang" userId="089d73b8-785c-4012-b931-81c632b6c9c7" providerId="ADAL" clId="{040EDAAC-E745-4071-9C17-784A6FEC8541}" dt="2021-03-31T14:29:14.667" v="1844" actId="478"/>
          <ac:spMkLst>
            <pc:docMk/>
            <pc:sldMk cId="1072725618" sldId="268"/>
            <ac:spMk id="61" creationId="{524DC2CC-718D-4AE9-9EB8-3A5CCDFC5B55}"/>
          </ac:spMkLst>
        </pc:spChg>
        <pc:spChg chg="del">
          <ac:chgData name="Sanders Wang" userId="089d73b8-785c-4012-b931-81c632b6c9c7" providerId="ADAL" clId="{040EDAAC-E745-4071-9C17-784A6FEC8541}" dt="2021-03-31T14:29:09.068" v="1843" actId="478"/>
          <ac:spMkLst>
            <pc:docMk/>
            <pc:sldMk cId="1072725618" sldId="268"/>
            <ac:spMk id="64" creationId="{A29F3165-C0FC-4786-8466-BAF3EE8B5E2E}"/>
          </ac:spMkLst>
        </pc:spChg>
        <pc:spChg chg="del">
          <ac:chgData name="Sanders Wang" userId="089d73b8-785c-4012-b931-81c632b6c9c7" providerId="ADAL" clId="{040EDAAC-E745-4071-9C17-784A6FEC8541}" dt="2021-03-31T14:29:09.068" v="1843" actId="478"/>
          <ac:spMkLst>
            <pc:docMk/>
            <pc:sldMk cId="1072725618" sldId="268"/>
            <ac:spMk id="66" creationId="{72255499-814D-40CF-B6C6-14CFCF0FA47B}"/>
          </ac:spMkLst>
        </pc:spChg>
        <pc:spChg chg="del">
          <ac:chgData name="Sanders Wang" userId="089d73b8-785c-4012-b931-81c632b6c9c7" providerId="ADAL" clId="{040EDAAC-E745-4071-9C17-784A6FEC8541}" dt="2021-03-31T14:29:09.068" v="1843" actId="478"/>
          <ac:spMkLst>
            <pc:docMk/>
            <pc:sldMk cId="1072725618" sldId="268"/>
            <ac:spMk id="67" creationId="{C486D69F-72AB-47B8-A8B3-6622FF0D24BA}"/>
          </ac:spMkLst>
        </pc:spChg>
        <pc:spChg chg="del">
          <ac:chgData name="Sanders Wang" userId="089d73b8-785c-4012-b931-81c632b6c9c7" providerId="ADAL" clId="{040EDAAC-E745-4071-9C17-784A6FEC8541}" dt="2021-03-31T14:29:09.068" v="1843" actId="478"/>
          <ac:spMkLst>
            <pc:docMk/>
            <pc:sldMk cId="1072725618" sldId="268"/>
            <ac:spMk id="71" creationId="{FE5D6E10-5CDB-46C4-A733-64FB9DEC839C}"/>
          </ac:spMkLst>
        </pc:spChg>
        <pc:spChg chg="del">
          <ac:chgData name="Sanders Wang" userId="089d73b8-785c-4012-b931-81c632b6c9c7" providerId="ADAL" clId="{040EDAAC-E745-4071-9C17-784A6FEC8541}" dt="2021-03-31T14:29:09.068" v="1843" actId="478"/>
          <ac:spMkLst>
            <pc:docMk/>
            <pc:sldMk cId="1072725618" sldId="268"/>
            <ac:spMk id="84" creationId="{2A2CC632-47A5-4308-863F-F0A57CD2AFA5}"/>
          </ac:spMkLst>
        </pc:spChg>
        <pc:spChg chg="del">
          <ac:chgData name="Sanders Wang" userId="089d73b8-785c-4012-b931-81c632b6c9c7" providerId="ADAL" clId="{040EDAAC-E745-4071-9C17-784A6FEC8541}" dt="2021-03-31T14:29:09.068" v="1843" actId="478"/>
          <ac:spMkLst>
            <pc:docMk/>
            <pc:sldMk cId="1072725618" sldId="268"/>
            <ac:spMk id="88" creationId="{629A8A50-12ED-4DC3-82E5-D5B06D28A70B}"/>
          </ac:spMkLst>
        </pc:spChg>
        <pc:spChg chg="del">
          <ac:chgData name="Sanders Wang" userId="089d73b8-785c-4012-b931-81c632b6c9c7" providerId="ADAL" clId="{040EDAAC-E745-4071-9C17-784A6FEC8541}" dt="2021-03-31T14:29:09.068" v="1843" actId="478"/>
          <ac:spMkLst>
            <pc:docMk/>
            <pc:sldMk cId="1072725618" sldId="268"/>
            <ac:spMk id="90" creationId="{23762D8D-EBDE-4244-8644-A573B7A089F1}"/>
          </ac:spMkLst>
        </pc:spChg>
        <pc:spChg chg="del">
          <ac:chgData name="Sanders Wang" userId="089d73b8-785c-4012-b931-81c632b6c9c7" providerId="ADAL" clId="{040EDAAC-E745-4071-9C17-784A6FEC8541}" dt="2021-03-31T14:29:09.068" v="1843" actId="478"/>
          <ac:spMkLst>
            <pc:docMk/>
            <pc:sldMk cId="1072725618" sldId="268"/>
            <ac:spMk id="92" creationId="{A729D4D4-182F-4ACE-A8D6-794DFE65A785}"/>
          </ac:spMkLst>
        </pc:spChg>
        <pc:spChg chg="del">
          <ac:chgData name="Sanders Wang" userId="089d73b8-785c-4012-b931-81c632b6c9c7" providerId="ADAL" clId="{040EDAAC-E745-4071-9C17-784A6FEC8541}" dt="2021-03-31T14:29:09.068" v="1843" actId="478"/>
          <ac:spMkLst>
            <pc:docMk/>
            <pc:sldMk cId="1072725618" sldId="268"/>
            <ac:spMk id="96" creationId="{0F3ADC82-A0AF-44DC-A16A-2478C169E9BC}"/>
          </ac:spMkLst>
        </pc:spChg>
        <pc:spChg chg="del">
          <ac:chgData name="Sanders Wang" userId="089d73b8-785c-4012-b931-81c632b6c9c7" providerId="ADAL" clId="{040EDAAC-E745-4071-9C17-784A6FEC8541}" dt="2021-03-31T14:29:09.068" v="1843" actId="478"/>
          <ac:spMkLst>
            <pc:docMk/>
            <pc:sldMk cId="1072725618" sldId="268"/>
            <ac:spMk id="103" creationId="{AD2F0D9B-76AF-4C1A-9D2D-1AD603E02B2E}"/>
          </ac:spMkLst>
        </pc:spChg>
        <pc:spChg chg="del">
          <ac:chgData name="Sanders Wang" userId="089d73b8-785c-4012-b931-81c632b6c9c7" providerId="ADAL" clId="{040EDAAC-E745-4071-9C17-784A6FEC8541}" dt="2021-03-31T14:29:09.068" v="1843" actId="478"/>
          <ac:spMkLst>
            <pc:docMk/>
            <pc:sldMk cId="1072725618" sldId="268"/>
            <ac:spMk id="104" creationId="{D9AD05BE-9651-4F53-9E3D-337905F7C85A}"/>
          </ac:spMkLst>
        </pc:spChg>
        <pc:spChg chg="del">
          <ac:chgData name="Sanders Wang" userId="089d73b8-785c-4012-b931-81c632b6c9c7" providerId="ADAL" clId="{040EDAAC-E745-4071-9C17-784A6FEC8541}" dt="2021-03-31T14:29:09.068" v="1843" actId="478"/>
          <ac:spMkLst>
            <pc:docMk/>
            <pc:sldMk cId="1072725618" sldId="268"/>
            <ac:spMk id="107" creationId="{7F3DE87C-7DF7-4147-96B6-1A4A5A6D50B3}"/>
          </ac:spMkLst>
        </pc:spChg>
        <pc:spChg chg="del">
          <ac:chgData name="Sanders Wang" userId="089d73b8-785c-4012-b931-81c632b6c9c7" providerId="ADAL" clId="{040EDAAC-E745-4071-9C17-784A6FEC8541}" dt="2021-03-31T14:29:09.068" v="1843" actId="478"/>
          <ac:spMkLst>
            <pc:docMk/>
            <pc:sldMk cId="1072725618" sldId="268"/>
            <ac:spMk id="108" creationId="{7C0F963F-AE97-4F6D-B807-E00D4491BD5D}"/>
          </ac:spMkLst>
        </pc:spChg>
        <pc:spChg chg="add mod">
          <ac:chgData name="Sanders Wang" userId="089d73b8-785c-4012-b931-81c632b6c9c7" providerId="ADAL" clId="{040EDAAC-E745-4071-9C17-784A6FEC8541}" dt="2021-03-31T14:32:47.706" v="2073" actId="692"/>
          <ac:spMkLst>
            <pc:docMk/>
            <pc:sldMk cId="1072725618" sldId="268"/>
            <ac:spMk id="116" creationId="{61C58E3F-90A4-4884-BEDF-5D81204D59AD}"/>
          </ac:spMkLst>
        </pc:spChg>
        <pc:spChg chg="mod">
          <ac:chgData name="Sanders Wang" userId="089d73b8-785c-4012-b931-81c632b6c9c7" providerId="ADAL" clId="{040EDAAC-E745-4071-9C17-784A6FEC8541}" dt="2021-03-31T14:28:58.706" v="1842"/>
          <ac:spMkLst>
            <pc:docMk/>
            <pc:sldMk cId="1072725618" sldId="268"/>
            <ac:spMk id="131" creationId="{0D75DB33-7E55-4046-8B78-2146272967CA}"/>
          </ac:spMkLst>
        </pc:spChg>
        <pc:spChg chg="mod">
          <ac:chgData name="Sanders Wang" userId="089d73b8-785c-4012-b931-81c632b6c9c7" providerId="ADAL" clId="{040EDAAC-E745-4071-9C17-784A6FEC8541}" dt="2021-03-31T14:29:50.437" v="2043" actId="1036"/>
          <ac:spMkLst>
            <pc:docMk/>
            <pc:sldMk cId="1072725618" sldId="268"/>
            <ac:spMk id="138" creationId="{7788E96C-FA60-4CE1-8251-78AF0FDE233E}"/>
          </ac:spMkLst>
        </pc:spChg>
        <pc:spChg chg="del">
          <ac:chgData name="Sanders Wang" userId="089d73b8-785c-4012-b931-81c632b6c9c7" providerId="ADAL" clId="{040EDAAC-E745-4071-9C17-784A6FEC8541}" dt="2021-03-31T14:29:09.068" v="1843" actId="478"/>
          <ac:spMkLst>
            <pc:docMk/>
            <pc:sldMk cId="1072725618" sldId="268"/>
            <ac:spMk id="139" creationId="{6EBC3684-1779-4B50-A0CC-3C32FA22577D}"/>
          </ac:spMkLst>
        </pc:spChg>
        <pc:spChg chg="del">
          <ac:chgData name="Sanders Wang" userId="089d73b8-785c-4012-b931-81c632b6c9c7" providerId="ADAL" clId="{040EDAAC-E745-4071-9C17-784A6FEC8541}" dt="2021-03-31T14:29:09.068" v="1843" actId="478"/>
          <ac:spMkLst>
            <pc:docMk/>
            <pc:sldMk cId="1072725618" sldId="268"/>
            <ac:spMk id="140" creationId="{E35A1E75-214B-4404-860B-15ABD69458B8}"/>
          </ac:spMkLst>
        </pc:spChg>
        <pc:spChg chg="del">
          <ac:chgData name="Sanders Wang" userId="089d73b8-785c-4012-b931-81c632b6c9c7" providerId="ADAL" clId="{040EDAAC-E745-4071-9C17-784A6FEC8541}" dt="2021-03-31T14:29:09.068" v="1843" actId="478"/>
          <ac:spMkLst>
            <pc:docMk/>
            <pc:sldMk cId="1072725618" sldId="268"/>
            <ac:spMk id="141" creationId="{89548AA6-8882-4F6B-A877-D014DF3AE704}"/>
          </ac:spMkLst>
        </pc:spChg>
        <pc:grpChg chg="del">
          <ac:chgData name="Sanders Wang" userId="089d73b8-785c-4012-b931-81c632b6c9c7" providerId="ADAL" clId="{040EDAAC-E745-4071-9C17-784A6FEC8541}" dt="2021-03-31T14:29:09.068" v="1843" actId="478"/>
          <ac:grpSpMkLst>
            <pc:docMk/>
            <pc:sldMk cId="1072725618" sldId="268"/>
            <ac:grpSpMk id="36" creationId="{263503B1-D98A-4070-BFCC-323E4344F374}"/>
          </ac:grpSpMkLst>
        </pc:grpChg>
        <pc:grpChg chg="del">
          <ac:chgData name="Sanders Wang" userId="089d73b8-785c-4012-b931-81c632b6c9c7" providerId="ADAL" clId="{040EDAAC-E745-4071-9C17-784A6FEC8541}" dt="2021-03-31T14:29:09.068" v="1843" actId="478"/>
          <ac:grpSpMkLst>
            <pc:docMk/>
            <pc:sldMk cId="1072725618" sldId="268"/>
            <ac:grpSpMk id="43" creationId="{7E459F38-CEEE-4724-BB6B-2E8B102C5043}"/>
          </ac:grpSpMkLst>
        </pc:grpChg>
        <pc:picChg chg="del">
          <ac:chgData name="Sanders Wang" userId="089d73b8-785c-4012-b931-81c632b6c9c7" providerId="ADAL" clId="{040EDAAC-E745-4071-9C17-784A6FEC8541}" dt="2021-03-31T14:29:23.012" v="1845" actId="478"/>
          <ac:picMkLst>
            <pc:docMk/>
            <pc:sldMk cId="1072725618" sldId="268"/>
            <ac:picMk id="6" creationId="{036C5C0B-840A-44DF-8CA3-91023E22717A}"/>
          </ac:picMkLst>
        </pc:picChg>
        <pc:picChg chg="del">
          <ac:chgData name="Sanders Wang" userId="089d73b8-785c-4012-b931-81c632b6c9c7" providerId="ADAL" clId="{040EDAAC-E745-4071-9C17-784A6FEC8541}" dt="2021-03-31T14:29:23.012" v="1845" actId="478"/>
          <ac:picMkLst>
            <pc:docMk/>
            <pc:sldMk cId="1072725618" sldId="268"/>
            <ac:picMk id="8" creationId="{2A8059F9-B59B-4D85-81D0-8BE5F934002E}"/>
          </ac:picMkLst>
        </pc:picChg>
        <pc:picChg chg="add mod">
          <ac:chgData name="Sanders Wang" userId="089d73b8-785c-4012-b931-81c632b6c9c7" providerId="ADAL" clId="{040EDAAC-E745-4071-9C17-784A6FEC8541}" dt="2021-04-07T06:52:37.348" v="3569" actId="1076"/>
          <ac:picMkLst>
            <pc:docMk/>
            <pc:sldMk cId="1072725618" sldId="268"/>
            <ac:picMk id="16" creationId="{9FF5C0ED-2590-4F2B-83DB-049C6DC11169}"/>
          </ac:picMkLst>
        </pc:picChg>
        <pc:picChg chg="del">
          <ac:chgData name="Sanders Wang" userId="089d73b8-785c-4012-b931-81c632b6c9c7" providerId="ADAL" clId="{040EDAAC-E745-4071-9C17-784A6FEC8541}" dt="2021-03-31T14:29:14.667" v="1844" actId="478"/>
          <ac:picMkLst>
            <pc:docMk/>
            <pc:sldMk cId="1072725618" sldId="268"/>
            <ac:picMk id="22" creationId="{57FC183C-3451-437E-AFD6-325BDF2CB257}"/>
          </ac:picMkLst>
        </pc:picChg>
        <pc:picChg chg="del">
          <ac:chgData name="Sanders Wang" userId="089d73b8-785c-4012-b931-81c632b6c9c7" providerId="ADAL" clId="{040EDAAC-E745-4071-9C17-784A6FEC8541}" dt="2021-03-31T14:29:09.068" v="1843" actId="478"/>
          <ac:picMkLst>
            <pc:docMk/>
            <pc:sldMk cId="1072725618" sldId="268"/>
            <ac:picMk id="28" creationId="{A468C71A-CACF-4F39-8BC8-9DF2585697DB}"/>
          </ac:picMkLst>
        </pc:picChg>
        <pc:picChg chg="del">
          <ac:chgData name="Sanders Wang" userId="089d73b8-785c-4012-b931-81c632b6c9c7" providerId="ADAL" clId="{040EDAAC-E745-4071-9C17-784A6FEC8541}" dt="2021-03-31T14:29:09.068" v="1843" actId="478"/>
          <ac:picMkLst>
            <pc:docMk/>
            <pc:sldMk cId="1072725618" sldId="268"/>
            <ac:picMk id="32" creationId="{BDCAA298-4648-4025-8361-D6E70E600C7E}"/>
          </ac:picMkLst>
        </pc:picChg>
        <pc:picChg chg="del">
          <ac:chgData name="Sanders Wang" userId="089d73b8-785c-4012-b931-81c632b6c9c7" providerId="ADAL" clId="{040EDAAC-E745-4071-9C17-784A6FEC8541}" dt="2021-03-31T14:29:09.068" v="1843" actId="478"/>
          <ac:picMkLst>
            <pc:docMk/>
            <pc:sldMk cId="1072725618" sldId="268"/>
            <ac:picMk id="34" creationId="{A467C330-BA23-401D-8BC3-607A663CFDE3}"/>
          </ac:picMkLst>
        </pc:picChg>
        <pc:picChg chg="del">
          <ac:chgData name="Sanders Wang" userId="089d73b8-785c-4012-b931-81c632b6c9c7" providerId="ADAL" clId="{040EDAAC-E745-4071-9C17-784A6FEC8541}" dt="2021-03-31T14:29:23.012" v="1845" actId="478"/>
          <ac:picMkLst>
            <pc:docMk/>
            <pc:sldMk cId="1072725618" sldId="268"/>
            <ac:picMk id="37" creationId="{8BF4FDE8-17F5-4315-A86F-BCAA5397BB00}"/>
          </ac:picMkLst>
        </pc:picChg>
        <pc:picChg chg="del">
          <ac:chgData name="Sanders Wang" userId="089d73b8-785c-4012-b931-81c632b6c9c7" providerId="ADAL" clId="{040EDAAC-E745-4071-9C17-784A6FEC8541}" dt="2021-03-31T14:29:23.012" v="1845" actId="478"/>
          <ac:picMkLst>
            <pc:docMk/>
            <pc:sldMk cId="1072725618" sldId="268"/>
            <ac:picMk id="39" creationId="{045D313F-7209-4C86-93D3-EA355B767EDC}"/>
          </ac:picMkLst>
        </pc:picChg>
        <pc:picChg chg="del">
          <ac:chgData name="Sanders Wang" userId="089d73b8-785c-4012-b931-81c632b6c9c7" providerId="ADAL" clId="{040EDAAC-E745-4071-9C17-784A6FEC8541}" dt="2021-03-31T14:29:09.068" v="1843" actId="478"/>
          <ac:picMkLst>
            <pc:docMk/>
            <pc:sldMk cId="1072725618" sldId="268"/>
            <ac:picMk id="45" creationId="{AC5A8BD8-5463-4AEF-96C9-3514D71BEE9C}"/>
          </ac:picMkLst>
        </pc:picChg>
        <pc:picChg chg="del">
          <ac:chgData name="Sanders Wang" userId="089d73b8-785c-4012-b931-81c632b6c9c7" providerId="ADAL" clId="{040EDAAC-E745-4071-9C17-784A6FEC8541}" dt="2021-03-31T14:29:14.667" v="1844" actId="478"/>
          <ac:picMkLst>
            <pc:docMk/>
            <pc:sldMk cId="1072725618" sldId="268"/>
            <ac:picMk id="46" creationId="{6E227231-C679-40D4-948D-182F6CED4328}"/>
          </ac:picMkLst>
        </pc:picChg>
        <pc:picChg chg="del">
          <ac:chgData name="Sanders Wang" userId="089d73b8-785c-4012-b931-81c632b6c9c7" providerId="ADAL" clId="{040EDAAC-E745-4071-9C17-784A6FEC8541}" dt="2021-03-31T14:29:09.068" v="1843" actId="478"/>
          <ac:picMkLst>
            <pc:docMk/>
            <pc:sldMk cId="1072725618" sldId="268"/>
            <ac:picMk id="48" creationId="{F27B78FB-3D71-40F5-B632-D16BCF6777D8}"/>
          </ac:picMkLst>
        </pc:picChg>
        <pc:picChg chg="del">
          <ac:chgData name="Sanders Wang" userId="089d73b8-785c-4012-b931-81c632b6c9c7" providerId="ADAL" clId="{040EDAAC-E745-4071-9C17-784A6FEC8541}" dt="2021-03-31T14:29:14.667" v="1844" actId="478"/>
          <ac:picMkLst>
            <pc:docMk/>
            <pc:sldMk cId="1072725618" sldId="268"/>
            <ac:picMk id="63" creationId="{8F8DDA8B-E372-4804-B3B2-9FFA0F2ADD27}"/>
          </ac:picMkLst>
        </pc:picChg>
        <pc:picChg chg="del">
          <ac:chgData name="Sanders Wang" userId="089d73b8-785c-4012-b931-81c632b6c9c7" providerId="ADAL" clId="{040EDAAC-E745-4071-9C17-784A6FEC8541}" dt="2021-03-31T14:29:09.068" v="1843" actId="478"/>
          <ac:picMkLst>
            <pc:docMk/>
            <pc:sldMk cId="1072725618" sldId="268"/>
            <ac:picMk id="65" creationId="{5EC253EB-7D49-443E-AB25-7EF50D132751}"/>
          </ac:picMkLst>
        </pc:picChg>
        <pc:picChg chg="del">
          <ac:chgData name="Sanders Wang" userId="089d73b8-785c-4012-b931-81c632b6c9c7" providerId="ADAL" clId="{040EDAAC-E745-4071-9C17-784A6FEC8541}" dt="2021-03-31T14:29:09.068" v="1843" actId="478"/>
          <ac:picMkLst>
            <pc:docMk/>
            <pc:sldMk cId="1072725618" sldId="268"/>
            <ac:picMk id="69" creationId="{89A0027D-2251-40DE-BED8-E1A4953F2D49}"/>
          </ac:picMkLst>
        </pc:picChg>
        <pc:picChg chg="del">
          <ac:chgData name="Sanders Wang" userId="089d73b8-785c-4012-b931-81c632b6c9c7" providerId="ADAL" clId="{040EDAAC-E745-4071-9C17-784A6FEC8541}" dt="2021-03-31T14:29:09.068" v="1843" actId="478"/>
          <ac:picMkLst>
            <pc:docMk/>
            <pc:sldMk cId="1072725618" sldId="268"/>
            <ac:picMk id="70" creationId="{5F9C0C34-822F-4A25-B4CA-F23E025BBC52}"/>
          </ac:picMkLst>
        </pc:picChg>
        <pc:picChg chg="del">
          <ac:chgData name="Sanders Wang" userId="089d73b8-785c-4012-b931-81c632b6c9c7" providerId="ADAL" clId="{040EDAAC-E745-4071-9C17-784A6FEC8541}" dt="2021-03-31T14:29:09.068" v="1843" actId="478"/>
          <ac:picMkLst>
            <pc:docMk/>
            <pc:sldMk cId="1072725618" sldId="268"/>
            <ac:picMk id="72" creationId="{4E3CEE52-37D5-4A86-9EA8-685CC9F60F7F}"/>
          </ac:picMkLst>
        </pc:picChg>
        <pc:picChg chg="del">
          <ac:chgData name="Sanders Wang" userId="089d73b8-785c-4012-b931-81c632b6c9c7" providerId="ADAL" clId="{040EDAAC-E745-4071-9C17-784A6FEC8541}" dt="2021-03-31T14:29:09.068" v="1843" actId="478"/>
          <ac:picMkLst>
            <pc:docMk/>
            <pc:sldMk cId="1072725618" sldId="268"/>
            <ac:picMk id="73" creationId="{B02E42BB-F58F-4933-8D9F-9C0554B061E0}"/>
          </ac:picMkLst>
        </pc:picChg>
        <pc:picChg chg="del">
          <ac:chgData name="Sanders Wang" userId="089d73b8-785c-4012-b931-81c632b6c9c7" providerId="ADAL" clId="{040EDAAC-E745-4071-9C17-784A6FEC8541}" dt="2021-03-31T14:29:09.068" v="1843" actId="478"/>
          <ac:picMkLst>
            <pc:docMk/>
            <pc:sldMk cId="1072725618" sldId="268"/>
            <ac:picMk id="74" creationId="{60C96EF9-7DDB-4C40-ADDD-F96130C44013}"/>
          </ac:picMkLst>
        </pc:picChg>
        <pc:picChg chg="del">
          <ac:chgData name="Sanders Wang" userId="089d73b8-785c-4012-b931-81c632b6c9c7" providerId="ADAL" clId="{040EDAAC-E745-4071-9C17-784A6FEC8541}" dt="2021-03-31T14:29:09.068" v="1843" actId="478"/>
          <ac:picMkLst>
            <pc:docMk/>
            <pc:sldMk cId="1072725618" sldId="268"/>
            <ac:picMk id="77" creationId="{D120BA69-DC6E-4E47-AD34-C44FC563A958}"/>
          </ac:picMkLst>
        </pc:picChg>
        <pc:picChg chg="del">
          <ac:chgData name="Sanders Wang" userId="089d73b8-785c-4012-b931-81c632b6c9c7" providerId="ADAL" clId="{040EDAAC-E745-4071-9C17-784A6FEC8541}" dt="2021-03-31T14:29:09.068" v="1843" actId="478"/>
          <ac:picMkLst>
            <pc:docMk/>
            <pc:sldMk cId="1072725618" sldId="268"/>
            <ac:picMk id="82" creationId="{B6F45217-E5B6-4084-A1D2-258968826E98}"/>
          </ac:picMkLst>
        </pc:picChg>
        <pc:picChg chg="del">
          <ac:chgData name="Sanders Wang" userId="089d73b8-785c-4012-b931-81c632b6c9c7" providerId="ADAL" clId="{040EDAAC-E745-4071-9C17-784A6FEC8541}" dt="2021-03-31T14:29:14.667" v="1844" actId="478"/>
          <ac:picMkLst>
            <pc:docMk/>
            <pc:sldMk cId="1072725618" sldId="268"/>
            <ac:picMk id="83" creationId="{75513874-6782-4A16-82CD-0171AE7B8BC6}"/>
          </ac:picMkLst>
        </pc:picChg>
        <pc:picChg chg="del">
          <ac:chgData name="Sanders Wang" userId="089d73b8-785c-4012-b931-81c632b6c9c7" providerId="ADAL" clId="{040EDAAC-E745-4071-9C17-784A6FEC8541}" dt="2021-03-31T14:29:09.068" v="1843" actId="478"/>
          <ac:picMkLst>
            <pc:docMk/>
            <pc:sldMk cId="1072725618" sldId="268"/>
            <ac:picMk id="86" creationId="{FCC5C23E-B49A-49A0-90E6-E1E4E7ADA776}"/>
          </ac:picMkLst>
        </pc:picChg>
        <pc:picChg chg="mod">
          <ac:chgData name="Sanders Wang" userId="089d73b8-785c-4012-b931-81c632b6c9c7" providerId="ADAL" clId="{040EDAAC-E745-4071-9C17-784A6FEC8541}" dt="2021-03-31T14:29:50.437" v="2043" actId="1036"/>
          <ac:picMkLst>
            <pc:docMk/>
            <pc:sldMk cId="1072725618" sldId="268"/>
            <ac:picMk id="94" creationId="{BFCE193E-94B0-47A1-AA35-5B7563167B54}"/>
          </ac:picMkLst>
        </pc:picChg>
        <pc:picChg chg="del">
          <ac:chgData name="Sanders Wang" userId="089d73b8-785c-4012-b931-81c632b6c9c7" providerId="ADAL" clId="{040EDAAC-E745-4071-9C17-784A6FEC8541}" dt="2021-03-31T14:29:09.068" v="1843" actId="478"/>
          <ac:picMkLst>
            <pc:docMk/>
            <pc:sldMk cId="1072725618" sldId="268"/>
            <ac:picMk id="111" creationId="{41B3AF7F-73AC-4984-963A-4A1B4241DB41}"/>
          </ac:picMkLst>
        </pc:picChg>
        <pc:picChg chg="add mod">
          <ac:chgData name="Sanders Wang" userId="089d73b8-785c-4012-b931-81c632b6c9c7" providerId="ADAL" clId="{040EDAAC-E745-4071-9C17-784A6FEC8541}" dt="2021-03-31T14:30:12.140" v="2045" actId="1076"/>
          <ac:picMkLst>
            <pc:docMk/>
            <pc:sldMk cId="1072725618" sldId="268"/>
            <ac:picMk id="113" creationId="{FFF1629F-B219-4E5B-9E3F-A2DE9D4F5D72}"/>
          </ac:picMkLst>
        </pc:picChg>
        <pc:picChg chg="add mod">
          <ac:chgData name="Sanders Wang" userId="089d73b8-785c-4012-b931-81c632b6c9c7" providerId="ADAL" clId="{040EDAAC-E745-4071-9C17-784A6FEC8541}" dt="2021-03-31T14:30:12.140" v="2045" actId="1076"/>
          <ac:picMkLst>
            <pc:docMk/>
            <pc:sldMk cId="1072725618" sldId="268"/>
            <ac:picMk id="114" creationId="{D04DA401-BF46-46A6-BB4F-7F595F74BEE7}"/>
          </ac:picMkLst>
        </pc:picChg>
        <pc:picChg chg="del">
          <ac:chgData name="Sanders Wang" userId="089d73b8-785c-4012-b931-81c632b6c9c7" providerId="ADAL" clId="{040EDAAC-E745-4071-9C17-784A6FEC8541}" dt="2021-03-31T14:29:09.068" v="1843" actId="478"/>
          <ac:picMkLst>
            <pc:docMk/>
            <pc:sldMk cId="1072725618" sldId="268"/>
            <ac:picMk id="121" creationId="{4179B7C1-0EA8-4BE4-A9CB-5EC459C720FD}"/>
          </ac:picMkLst>
        </pc:picChg>
        <pc:picChg chg="add mod">
          <ac:chgData name="Sanders Wang" userId="089d73b8-785c-4012-b931-81c632b6c9c7" providerId="ADAL" clId="{040EDAAC-E745-4071-9C17-784A6FEC8541}" dt="2021-04-07T06:52:46.326" v="3571" actId="14100"/>
          <ac:picMkLst>
            <pc:docMk/>
            <pc:sldMk cId="1072725618" sldId="268"/>
            <ac:picMk id="7170" creationId="{299DBEB8-9888-40B5-AF72-FFACA9801963}"/>
          </ac:picMkLst>
        </pc:picChg>
        <pc:picChg chg="add del mod">
          <ac:chgData name="Sanders Wang" userId="089d73b8-785c-4012-b931-81c632b6c9c7" providerId="ADAL" clId="{040EDAAC-E745-4071-9C17-784A6FEC8541}" dt="2021-04-07T06:52:01.544" v="3560" actId="478"/>
          <ac:picMkLst>
            <pc:docMk/>
            <pc:sldMk cId="1072725618" sldId="268"/>
            <ac:picMk id="7172" creationId="{A198CCEB-166E-40B0-9557-0420ECB35BA0}"/>
          </ac:picMkLst>
        </pc:picChg>
        <pc:cxnChg chg="del">
          <ac:chgData name="Sanders Wang" userId="089d73b8-785c-4012-b931-81c632b6c9c7" providerId="ADAL" clId="{040EDAAC-E745-4071-9C17-784A6FEC8541}" dt="2021-03-31T14:29:23.012" v="1845" actId="478"/>
          <ac:cxnSpMkLst>
            <pc:docMk/>
            <pc:sldMk cId="1072725618" sldId="268"/>
            <ac:cxnSpMk id="9" creationId="{F9CF734C-40AB-496B-B324-0004A7C619B7}"/>
          </ac:cxnSpMkLst>
        </pc:cxnChg>
        <pc:cxnChg chg="del">
          <ac:chgData name="Sanders Wang" userId="089d73b8-785c-4012-b931-81c632b6c9c7" providerId="ADAL" clId="{040EDAAC-E745-4071-9C17-784A6FEC8541}" dt="2021-03-31T14:29:23.012" v="1845" actId="478"/>
          <ac:cxnSpMkLst>
            <pc:docMk/>
            <pc:sldMk cId="1072725618" sldId="268"/>
            <ac:cxnSpMk id="38" creationId="{6FFEA2E5-D199-43B2-ADDD-84F094DEFD91}"/>
          </ac:cxnSpMkLst>
        </pc:cxnChg>
        <pc:cxnChg chg="del">
          <ac:chgData name="Sanders Wang" userId="089d73b8-785c-4012-b931-81c632b6c9c7" providerId="ADAL" clId="{040EDAAC-E745-4071-9C17-784A6FEC8541}" dt="2021-03-31T14:29:14.667" v="1844" actId="478"/>
          <ac:cxnSpMkLst>
            <pc:docMk/>
            <pc:sldMk cId="1072725618" sldId="268"/>
            <ac:cxnSpMk id="50" creationId="{9601D18C-A902-4AA7-B2BF-810AA63E6511}"/>
          </ac:cxnSpMkLst>
        </pc:cxnChg>
        <pc:cxnChg chg="del">
          <ac:chgData name="Sanders Wang" userId="089d73b8-785c-4012-b931-81c632b6c9c7" providerId="ADAL" clId="{040EDAAC-E745-4071-9C17-784A6FEC8541}" dt="2021-03-31T14:29:14.667" v="1844" actId="478"/>
          <ac:cxnSpMkLst>
            <pc:docMk/>
            <pc:sldMk cId="1072725618" sldId="268"/>
            <ac:cxnSpMk id="53" creationId="{DE2DFD30-7C3A-4404-A88E-173CDD3464B9}"/>
          </ac:cxnSpMkLst>
        </pc:cxnChg>
        <pc:cxnChg chg="del">
          <ac:chgData name="Sanders Wang" userId="089d73b8-785c-4012-b931-81c632b6c9c7" providerId="ADAL" clId="{040EDAAC-E745-4071-9C17-784A6FEC8541}" dt="2021-03-31T14:29:14.667" v="1844" actId="478"/>
          <ac:cxnSpMkLst>
            <pc:docMk/>
            <pc:sldMk cId="1072725618" sldId="268"/>
            <ac:cxnSpMk id="55" creationId="{B41037C6-B906-427C-8043-6C30CF39D619}"/>
          </ac:cxnSpMkLst>
        </pc:cxnChg>
        <pc:cxnChg chg="del">
          <ac:chgData name="Sanders Wang" userId="089d73b8-785c-4012-b931-81c632b6c9c7" providerId="ADAL" clId="{040EDAAC-E745-4071-9C17-784A6FEC8541}" dt="2021-03-31T14:29:14.667" v="1844" actId="478"/>
          <ac:cxnSpMkLst>
            <pc:docMk/>
            <pc:sldMk cId="1072725618" sldId="268"/>
            <ac:cxnSpMk id="57" creationId="{5DC18291-7211-44FE-B258-4ABEC80AA0F0}"/>
          </ac:cxnSpMkLst>
        </pc:cxnChg>
        <pc:cxnChg chg="mod">
          <ac:chgData name="Sanders Wang" userId="089d73b8-785c-4012-b931-81c632b6c9c7" providerId="ADAL" clId="{040EDAAC-E745-4071-9C17-784A6FEC8541}" dt="2021-03-31T14:29:37.918" v="2003" actId="1038"/>
          <ac:cxnSpMkLst>
            <pc:docMk/>
            <pc:sldMk cId="1072725618" sldId="268"/>
            <ac:cxnSpMk id="58" creationId="{8E50CD46-E1DF-4A15-B1E7-83BDA4D5FD5E}"/>
          </ac:cxnSpMkLst>
        </pc:cxnChg>
        <pc:cxnChg chg="del mod">
          <ac:chgData name="Sanders Wang" userId="089d73b8-785c-4012-b931-81c632b6c9c7" providerId="ADAL" clId="{040EDAAC-E745-4071-9C17-784A6FEC8541}" dt="2021-03-31T14:29:09.068" v="1843" actId="478"/>
          <ac:cxnSpMkLst>
            <pc:docMk/>
            <pc:sldMk cId="1072725618" sldId="268"/>
            <ac:cxnSpMk id="75" creationId="{CEE91C90-7114-4E14-BA6F-E87A75750D8B}"/>
          </ac:cxnSpMkLst>
        </pc:cxnChg>
        <pc:cxnChg chg="del mod">
          <ac:chgData name="Sanders Wang" userId="089d73b8-785c-4012-b931-81c632b6c9c7" providerId="ADAL" clId="{040EDAAC-E745-4071-9C17-784A6FEC8541}" dt="2021-03-31T14:29:09.068" v="1843" actId="478"/>
          <ac:cxnSpMkLst>
            <pc:docMk/>
            <pc:sldMk cId="1072725618" sldId="268"/>
            <ac:cxnSpMk id="76" creationId="{C9EE9128-171D-4A87-A2FD-55A7C615E1A0}"/>
          </ac:cxnSpMkLst>
        </pc:cxnChg>
        <pc:cxnChg chg="del mod">
          <ac:chgData name="Sanders Wang" userId="089d73b8-785c-4012-b931-81c632b6c9c7" providerId="ADAL" clId="{040EDAAC-E745-4071-9C17-784A6FEC8541}" dt="2021-03-31T14:29:09.068" v="1843" actId="478"/>
          <ac:cxnSpMkLst>
            <pc:docMk/>
            <pc:sldMk cId="1072725618" sldId="268"/>
            <ac:cxnSpMk id="79" creationId="{DD82A52A-124A-47F7-B015-F35C1AAE42A1}"/>
          </ac:cxnSpMkLst>
        </pc:cxnChg>
        <pc:cxnChg chg="del mod">
          <ac:chgData name="Sanders Wang" userId="089d73b8-785c-4012-b931-81c632b6c9c7" providerId="ADAL" clId="{040EDAAC-E745-4071-9C17-784A6FEC8541}" dt="2021-03-31T14:29:09.068" v="1843" actId="478"/>
          <ac:cxnSpMkLst>
            <pc:docMk/>
            <pc:sldMk cId="1072725618" sldId="268"/>
            <ac:cxnSpMk id="85" creationId="{F6CDA63D-0456-43FF-8BF4-BB3E003B49F7}"/>
          </ac:cxnSpMkLst>
        </pc:cxnChg>
        <pc:cxnChg chg="del">
          <ac:chgData name="Sanders Wang" userId="089d73b8-785c-4012-b931-81c632b6c9c7" providerId="ADAL" clId="{040EDAAC-E745-4071-9C17-784A6FEC8541}" dt="2021-03-31T14:29:09.068" v="1843" actId="478"/>
          <ac:cxnSpMkLst>
            <pc:docMk/>
            <pc:sldMk cId="1072725618" sldId="268"/>
            <ac:cxnSpMk id="100" creationId="{1C1BF850-F971-4346-984F-A2802317677E}"/>
          </ac:cxnSpMkLst>
        </pc:cxnChg>
        <pc:cxnChg chg="del mod">
          <ac:chgData name="Sanders Wang" userId="089d73b8-785c-4012-b931-81c632b6c9c7" providerId="ADAL" clId="{040EDAAC-E745-4071-9C17-784A6FEC8541}" dt="2021-03-31T14:29:09.068" v="1843" actId="478"/>
          <ac:cxnSpMkLst>
            <pc:docMk/>
            <pc:sldMk cId="1072725618" sldId="268"/>
            <ac:cxnSpMk id="110" creationId="{9E02ECF9-AAC0-4412-8022-2AA272D4AD58}"/>
          </ac:cxnSpMkLst>
        </pc:cxnChg>
        <pc:cxnChg chg="del mod">
          <ac:chgData name="Sanders Wang" userId="089d73b8-785c-4012-b931-81c632b6c9c7" providerId="ADAL" clId="{040EDAAC-E745-4071-9C17-784A6FEC8541}" dt="2021-03-31T14:29:09.068" v="1843" actId="478"/>
          <ac:cxnSpMkLst>
            <pc:docMk/>
            <pc:sldMk cId="1072725618" sldId="268"/>
            <ac:cxnSpMk id="112" creationId="{79E4949C-ECA3-4A08-8E88-9AEFC8A7F863}"/>
          </ac:cxnSpMkLst>
        </pc:cxnChg>
        <pc:cxnChg chg="del mod">
          <ac:chgData name="Sanders Wang" userId="089d73b8-785c-4012-b931-81c632b6c9c7" providerId="ADAL" clId="{040EDAAC-E745-4071-9C17-784A6FEC8541}" dt="2021-03-31T14:29:09.068" v="1843" actId="478"/>
          <ac:cxnSpMkLst>
            <pc:docMk/>
            <pc:sldMk cId="1072725618" sldId="268"/>
            <ac:cxnSpMk id="115" creationId="{9B049884-BDE1-4196-BF9D-F86530BC5390}"/>
          </ac:cxnSpMkLst>
        </pc:cxnChg>
        <pc:cxnChg chg="del mod">
          <ac:chgData name="Sanders Wang" userId="089d73b8-785c-4012-b931-81c632b6c9c7" providerId="ADAL" clId="{040EDAAC-E745-4071-9C17-784A6FEC8541}" dt="2021-03-31T14:29:14.667" v="1844" actId="478"/>
          <ac:cxnSpMkLst>
            <pc:docMk/>
            <pc:sldMk cId="1072725618" sldId="268"/>
            <ac:cxnSpMk id="126" creationId="{AED86C59-1F6C-461A-84A1-B732B4532285}"/>
          </ac:cxnSpMkLst>
        </pc:cxnChg>
        <pc:cxnChg chg="del mod">
          <ac:chgData name="Sanders Wang" userId="089d73b8-785c-4012-b931-81c632b6c9c7" providerId="ADAL" clId="{040EDAAC-E745-4071-9C17-784A6FEC8541}" dt="2021-03-31T14:29:09.068" v="1843" actId="478"/>
          <ac:cxnSpMkLst>
            <pc:docMk/>
            <pc:sldMk cId="1072725618" sldId="268"/>
            <ac:cxnSpMk id="129" creationId="{B365BA29-CD7D-44AD-AD4B-5FD7E534FE3F}"/>
          </ac:cxnSpMkLst>
        </pc:cxnChg>
        <pc:cxnChg chg="del mod">
          <ac:chgData name="Sanders Wang" userId="089d73b8-785c-4012-b931-81c632b6c9c7" providerId="ADAL" clId="{040EDAAC-E745-4071-9C17-784A6FEC8541}" dt="2021-03-31T14:29:09.068" v="1843" actId="478"/>
          <ac:cxnSpMkLst>
            <pc:docMk/>
            <pc:sldMk cId="1072725618" sldId="268"/>
            <ac:cxnSpMk id="132" creationId="{8D3DED9B-6F5A-48D7-879F-2B49EF4A19CA}"/>
          </ac:cxnSpMkLst>
        </pc:cxnChg>
        <pc:cxnChg chg="del mod">
          <ac:chgData name="Sanders Wang" userId="089d73b8-785c-4012-b931-81c632b6c9c7" providerId="ADAL" clId="{040EDAAC-E745-4071-9C17-784A6FEC8541}" dt="2021-03-31T14:29:09.068" v="1843" actId="478"/>
          <ac:cxnSpMkLst>
            <pc:docMk/>
            <pc:sldMk cId="1072725618" sldId="268"/>
            <ac:cxnSpMk id="133" creationId="{C5A539A8-E7A8-4BDF-BDC5-BD5F1E5179EE}"/>
          </ac:cxnSpMkLst>
        </pc:cxnChg>
      </pc:sldChg>
      <pc:sldChg chg="addSp delSp modSp add mod">
        <pc:chgData name="Sanders Wang" userId="089d73b8-785c-4012-b931-81c632b6c9c7" providerId="ADAL" clId="{040EDAAC-E745-4071-9C17-784A6FEC8541}" dt="2021-03-31T15:38:35.071" v="2635" actId="1076"/>
        <pc:sldMkLst>
          <pc:docMk/>
          <pc:sldMk cId="4021258955" sldId="269"/>
        </pc:sldMkLst>
        <pc:spChg chg="del">
          <ac:chgData name="Sanders Wang" userId="089d73b8-785c-4012-b931-81c632b6c9c7" providerId="ADAL" clId="{040EDAAC-E745-4071-9C17-784A6FEC8541}" dt="2021-03-31T14:40:30.914" v="2089" actId="478"/>
          <ac:spMkLst>
            <pc:docMk/>
            <pc:sldMk cId="4021258955" sldId="269"/>
            <ac:spMk id="2" creationId="{008B7A6D-4955-4C26-9F0A-EB0645CC1B47}"/>
          </ac:spMkLst>
        </pc:spChg>
        <pc:spChg chg="del">
          <ac:chgData name="Sanders Wang" userId="089d73b8-785c-4012-b931-81c632b6c9c7" providerId="ADAL" clId="{040EDAAC-E745-4071-9C17-784A6FEC8541}" dt="2021-03-31T14:40:30.914" v="2089" actId="478"/>
          <ac:spMkLst>
            <pc:docMk/>
            <pc:sldMk cId="4021258955" sldId="269"/>
            <ac:spMk id="4" creationId="{6510007D-B7BA-4D1A-B148-36A2FE69931E}"/>
          </ac:spMkLst>
        </pc:spChg>
        <pc:spChg chg="del">
          <ac:chgData name="Sanders Wang" userId="089d73b8-785c-4012-b931-81c632b6c9c7" providerId="ADAL" clId="{040EDAAC-E745-4071-9C17-784A6FEC8541}" dt="2021-03-31T14:40:30.914" v="2089" actId="478"/>
          <ac:spMkLst>
            <pc:docMk/>
            <pc:sldMk cId="4021258955" sldId="269"/>
            <ac:spMk id="5" creationId="{1AF6F55E-3FAE-43A5-8848-43F8E69401C3}"/>
          </ac:spMkLst>
        </pc:spChg>
        <pc:spChg chg="del">
          <ac:chgData name="Sanders Wang" userId="089d73b8-785c-4012-b931-81c632b6c9c7" providerId="ADAL" clId="{040EDAAC-E745-4071-9C17-784A6FEC8541}" dt="2021-03-31T14:40:30.914" v="2089" actId="478"/>
          <ac:spMkLst>
            <pc:docMk/>
            <pc:sldMk cId="4021258955" sldId="269"/>
            <ac:spMk id="7" creationId="{BED776B9-82FF-4977-8C7D-7F4E1D49966E}"/>
          </ac:spMkLst>
        </pc:spChg>
        <pc:spChg chg="del">
          <ac:chgData name="Sanders Wang" userId="089d73b8-785c-4012-b931-81c632b6c9c7" providerId="ADAL" clId="{040EDAAC-E745-4071-9C17-784A6FEC8541}" dt="2021-03-31T14:40:30.914" v="2089" actId="478"/>
          <ac:spMkLst>
            <pc:docMk/>
            <pc:sldMk cId="4021258955" sldId="269"/>
            <ac:spMk id="10" creationId="{33CAAD55-F625-495E-9E7A-08B99C398F0A}"/>
          </ac:spMkLst>
        </pc:spChg>
        <pc:spChg chg="add mod">
          <ac:chgData name="Sanders Wang" userId="089d73b8-785c-4012-b931-81c632b6c9c7" providerId="ADAL" clId="{040EDAAC-E745-4071-9C17-784A6FEC8541}" dt="2021-03-31T15:05:51.426" v="2491" actId="1038"/>
          <ac:spMkLst>
            <pc:docMk/>
            <pc:sldMk cId="4021258955" sldId="269"/>
            <ac:spMk id="11" creationId="{5603AFF7-2117-4A8E-BF08-1B7F4D09E60F}"/>
          </ac:spMkLst>
        </pc:spChg>
        <pc:spChg chg="add del mod">
          <ac:chgData name="Sanders Wang" userId="089d73b8-785c-4012-b931-81c632b6c9c7" providerId="ADAL" clId="{040EDAAC-E745-4071-9C17-784A6FEC8541}" dt="2021-03-31T14:44:39.682" v="2248"/>
          <ac:spMkLst>
            <pc:docMk/>
            <pc:sldMk cId="4021258955" sldId="269"/>
            <ac:spMk id="12" creationId="{5D2FB4F6-FCFF-439F-807B-BBB48C82FC25}"/>
          </ac:spMkLst>
        </pc:spChg>
        <pc:spChg chg="del">
          <ac:chgData name="Sanders Wang" userId="089d73b8-785c-4012-b931-81c632b6c9c7" providerId="ADAL" clId="{040EDAAC-E745-4071-9C17-784A6FEC8541}" dt="2021-03-31T14:40:30.914" v="2089" actId="478"/>
          <ac:spMkLst>
            <pc:docMk/>
            <pc:sldMk cId="4021258955" sldId="269"/>
            <ac:spMk id="13" creationId="{BA0CD1A5-A66A-4AB2-A383-70DB92EEAF93}"/>
          </ac:spMkLst>
        </pc:spChg>
        <pc:spChg chg="del">
          <ac:chgData name="Sanders Wang" userId="089d73b8-785c-4012-b931-81c632b6c9c7" providerId="ADAL" clId="{040EDAAC-E745-4071-9C17-784A6FEC8541}" dt="2021-03-31T14:40:30.914" v="2089" actId="478"/>
          <ac:spMkLst>
            <pc:docMk/>
            <pc:sldMk cId="4021258955" sldId="269"/>
            <ac:spMk id="14" creationId="{E7CC76D4-3DF6-4191-9FA0-8212B9C6F9C1}"/>
          </ac:spMkLst>
        </pc:spChg>
        <pc:spChg chg="del">
          <ac:chgData name="Sanders Wang" userId="089d73b8-785c-4012-b931-81c632b6c9c7" providerId="ADAL" clId="{040EDAAC-E745-4071-9C17-784A6FEC8541}" dt="2021-03-31T14:40:30.914" v="2089" actId="478"/>
          <ac:spMkLst>
            <pc:docMk/>
            <pc:sldMk cId="4021258955" sldId="269"/>
            <ac:spMk id="15" creationId="{E2F7B04F-C9E8-439B-B694-68E4A353DD57}"/>
          </ac:spMkLst>
        </pc:spChg>
        <pc:spChg chg="add mod">
          <ac:chgData name="Sanders Wang" userId="089d73b8-785c-4012-b931-81c632b6c9c7" providerId="ADAL" clId="{040EDAAC-E745-4071-9C17-784A6FEC8541}" dt="2021-03-31T15:05:51.426" v="2491" actId="1038"/>
          <ac:spMkLst>
            <pc:docMk/>
            <pc:sldMk cId="4021258955" sldId="269"/>
            <ac:spMk id="16" creationId="{86352488-C2A0-4C67-B3FD-B8CCBDF772D2}"/>
          </ac:spMkLst>
        </pc:spChg>
        <pc:spChg chg="add mod">
          <ac:chgData name="Sanders Wang" userId="089d73b8-785c-4012-b931-81c632b6c9c7" providerId="ADAL" clId="{040EDAAC-E745-4071-9C17-784A6FEC8541}" dt="2021-03-31T15:05:51.426" v="2491" actId="1038"/>
          <ac:spMkLst>
            <pc:docMk/>
            <pc:sldMk cId="4021258955" sldId="269"/>
            <ac:spMk id="17" creationId="{B7ED1E74-96A2-44F5-91F1-A9CD1C6ABF16}"/>
          </ac:spMkLst>
        </pc:spChg>
        <pc:spChg chg="del">
          <ac:chgData name="Sanders Wang" userId="089d73b8-785c-4012-b931-81c632b6c9c7" providerId="ADAL" clId="{040EDAAC-E745-4071-9C17-784A6FEC8541}" dt="2021-03-31T14:40:30.914" v="2089" actId="478"/>
          <ac:spMkLst>
            <pc:docMk/>
            <pc:sldMk cId="4021258955" sldId="269"/>
            <ac:spMk id="18" creationId="{F80B8121-3F63-4C06-AC6C-8E3DCC8946CC}"/>
          </ac:spMkLst>
        </pc:spChg>
        <pc:spChg chg="del">
          <ac:chgData name="Sanders Wang" userId="089d73b8-785c-4012-b931-81c632b6c9c7" providerId="ADAL" clId="{040EDAAC-E745-4071-9C17-784A6FEC8541}" dt="2021-03-31T14:40:30.914" v="2089" actId="478"/>
          <ac:spMkLst>
            <pc:docMk/>
            <pc:sldMk cId="4021258955" sldId="269"/>
            <ac:spMk id="19" creationId="{F5DFA802-82DD-43E4-AA4C-3AB9A3A28011}"/>
          </ac:spMkLst>
        </pc:spChg>
        <pc:spChg chg="mod">
          <ac:chgData name="Sanders Wang" userId="089d73b8-785c-4012-b931-81c632b6c9c7" providerId="ADAL" clId="{040EDAAC-E745-4071-9C17-784A6FEC8541}" dt="2021-03-31T15:10:49.377" v="2519" actId="1076"/>
          <ac:spMkLst>
            <pc:docMk/>
            <pc:sldMk cId="4021258955" sldId="269"/>
            <ac:spMk id="20" creationId="{90A73658-8769-4F72-BE10-9C801ED2C478}"/>
          </ac:spMkLst>
        </pc:spChg>
        <pc:spChg chg="del">
          <ac:chgData name="Sanders Wang" userId="089d73b8-785c-4012-b931-81c632b6c9c7" providerId="ADAL" clId="{040EDAAC-E745-4071-9C17-784A6FEC8541}" dt="2021-03-31T14:40:34.051" v="2090" actId="478"/>
          <ac:spMkLst>
            <pc:docMk/>
            <pc:sldMk cId="4021258955" sldId="269"/>
            <ac:spMk id="23" creationId="{69514696-EB15-4BD2-90DA-8869EC4D5410}"/>
          </ac:spMkLst>
        </pc:spChg>
        <pc:spChg chg="del">
          <ac:chgData name="Sanders Wang" userId="089d73b8-785c-4012-b931-81c632b6c9c7" providerId="ADAL" clId="{040EDAAC-E745-4071-9C17-784A6FEC8541}" dt="2021-03-31T14:40:30.914" v="2089" actId="478"/>
          <ac:spMkLst>
            <pc:docMk/>
            <pc:sldMk cId="4021258955" sldId="269"/>
            <ac:spMk id="40" creationId="{2195612E-9FC8-4795-AAF4-194954670333}"/>
          </ac:spMkLst>
        </pc:spChg>
        <pc:spChg chg="del">
          <ac:chgData name="Sanders Wang" userId="089d73b8-785c-4012-b931-81c632b6c9c7" providerId="ADAL" clId="{040EDAAC-E745-4071-9C17-784A6FEC8541}" dt="2021-03-31T14:40:30.914" v="2089" actId="478"/>
          <ac:spMkLst>
            <pc:docMk/>
            <pc:sldMk cId="4021258955" sldId="269"/>
            <ac:spMk id="41" creationId="{C02AC4E8-71C7-4818-9E79-F58AE069469F}"/>
          </ac:spMkLst>
        </pc:spChg>
        <pc:spChg chg="del">
          <ac:chgData name="Sanders Wang" userId="089d73b8-785c-4012-b931-81c632b6c9c7" providerId="ADAL" clId="{040EDAAC-E745-4071-9C17-784A6FEC8541}" dt="2021-03-31T14:40:30.914" v="2089" actId="478"/>
          <ac:spMkLst>
            <pc:docMk/>
            <pc:sldMk cId="4021258955" sldId="269"/>
            <ac:spMk id="42" creationId="{1D32F323-47F1-43A5-8458-E0BAE16C48F6}"/>
          </ac:spMkLst>
        </pc:spChg>
        <pc:spChg chg="del">
          <ac:chgData name="Sanders Wang" userId="089d73b8-785c-4012-b931-81c632b6c9c7" providerId="ADAL" clId="{040EDAAC-E745-4071-9C17-784A6FEC8541}" dt="2021-03-31T14:40:30.914" v="2089" actId="478"/>
          <ac:spMkLst>
            <pc:docMk/>
            <pc:sldMk cId="4021258955" sldId="269"/>
            <ac:spMk id="49" creationId="{9D7CBC53-0F58-4095-BBB8-FC38F9BA18F6}"/>
          </ac:spMkLst>
        </pc:spChg>
        <pc:spChg chg="del">
          <ac:chgData name="Sanders Wang" userId="089d73b8-785c-4012-b931-81c632b6c9c7" providerId="ADAL" clId="{040EDAAC-E745-4071-9C17-784A6FEC8541}" dt="2021-03-31T14:40:30.914" v="2089" actId="478"/>
          <ac:spMkLst>
            <pc:docMk/>
            <pc:sldMk cId="4021258955" sldId="269"/>
            <ac:spMk id="54" creationId="{93D58230-4B88-4E0F-845F-8EF9D8A7D0FF}"/>
          </ac:spMkLst>
        </pc:spChg>
        <pc:spChg chg="del">
          <ac:chgData name="Sanders Wang" userId="089d73b8-785c-4012-b931-81c632b6c9c7" providerId="ADAL" clId="{040EDAAC-E745-4071-9C17-784A6FEC8541}" dt="2021-03-31T14:40:30.914" v="2089" actId="478"/>
          <ac:spMkLst>
            <pc:docMk/>
            <pc:sldMk cId="4021258955" sldId="269"/>
            <ac:spMk id="56" creationId="{3DF8D137-663B-4627-B54D-2EF505302DC8}"/>
          </ac:spMkLst>
        </pc:spChg>
        <pc:spChg chg="del">
          <ac:chgData name="Sanders Wang" userId="089d73b8-785c-4012-b931-81c632b6c9c7" providerId="ADAL" clId="{040EDAAC-E745-4071-9C17-784A6FEC8541}" dt="2021-03-31T14:40:46.887" v="2093" actId="478"/>
          <ac:spMkLst>
            <pc:docMk/>
            <pc:sldMk cId="4021258955" sldId="269"/>
            <ac:spMk id="59" creationId="{EA866BB7-279B-4972-8038-D625BD388AC3}"/>
          </ac:spMkLst>
        </pc:spChg>
        <pc:spChg chg="del">
          <ac:chgData name="Sanders Wang" userId="089d73b8-785c-4012-b931-81c632b6c9c7" providerId="ADAL" clId="{040EDAAC-E745-4071-9C17-784A6FEC8541}" dt="2021-03-31T14:40:30.914" v="2089" actId="478"/>
          <ac:spMkLst>
            <pc:docMk/>
            <pc:sldMk cId="4021258955" sldId="269"/>
            <ac:spMk id="60" creationId="{1A5DCF72-7B53-4B05-98B2-EED8961A45DB}"/>
          </ac:spMkLst>
        </pc:spChg>
        <pc:spChg chg="del">
          <ac:chgData name="Sanders Wang" userId="089d73b8-785c-4012-b931-81c632b6c9c7" providerId="ADAL" clId="{040EDAAC-E745-4071-9C17-784A6FEC8541}" dt="2021-03-31T14:40:30.914" v="2089" actId="478"/>
          <ac:spMkLst>
            <pc:docMk/>
            <pc:sldMk cId="4021258955" sldId="269"/>
            <ac:spMk id="61" creationId="{524DC2CC-718D-4AE9-9EB8-3A5CCDFC5B55}"/>
          </ac:spMkLst>
        </pc:spChg>
        <pc:spChg chg="del">
          <ac:chgData name="Sanders Wang" userId="089d73b8-785c-4012-b931-81c632b6c9c7" providerId="ADAL" clId="{040EDAAC-E745-4071-9C17-784A6FEC8541}" dt="2021-03-31T14:40:30.914" v="2089" actId="478"/>
          <ac:spMkLst>
            <pc:docMk/>
            <pc:sldMk cId="4021258955" sldId="269"/>
            <ac:spMk id="64" creationId="{A29F3165-C0FC-4786-8466-BAF3EE8B5E2E}"/>
          </ac:spMkLst>
        </pc:spChg>
        <pc:spChg chg="del">
          <ac:chgData name="Sanders Wang" userId="089d73b8-785c-4012-b931-81c632b6c9c7" providerId="ADAL" clId="{040EDAAC-E745-4071-9C17-784A6FEC8541}" dt="2021-03-31T14:40:30.914" v="2089" actId="478"/>
          <ac:spMkLst>
            <pc:docMk/>
            <pc:sldMk cId="4021258955" sldId="269"/>
            <ac:spMk id="66" creationId="{72255499-814D-40CF-B6C6-14CFCF0FA47B}"/>
          </ac:spMkLst>
        </pc:spChg>
        <pc:spChg chg="del">
          <ac:chgData name="Sanders Wang" userId="089d73b8-785c-4012-b931-81c632b6c9c7" providerId="ADAL" clId="{040EDAAC-E745-4071-9C17-784A6FEC8541}" dt="2021-03-31T14:40:30.914" v="2089" actId="478"/>
          <ac:spMkLst>
            <pc:docMk/>
            <pc:sldMk cId="4021258955" sldId="269"/>
            <ac:spMk id="67" creationId="{C486D69F-72AB-47B8-A8B3-6622FF0D24BA}"/>
          </ac:spMkLst>
        </pc:spChg>
        <pc:spChg chg="del">
          <ac:chgData name="Sanders Wang" userId="089d73b8-785c-4012-b931-81c632b6c9c7" providerId="ADAL" clId="{040EDAAC-E745-4071-9C17-784A6FEC8541}" dt="2021-03-31T14:40:43.273" v="2092" actId="478"/>
          <ac:spMkLst>
            <pc:docMk/>
            <pc:sldMk cId="4021258955" sldId="269"/>
            <ac:spMk id="71" creationId="{FE5D6E10-5CDB-46C4-A733-64FB9DEC839C}"/>
          </ac:spMkLst>
        </pc:spChg>
        <pc:spChg chg="del">
          <ac:chgData name="Sanders Wang" userId="089d73b8-785c-4012-b931-81c632b6c9c7" providerId="ADAL" clId="{040EDAAC-E745-4071-9C17-784A6FEC8541}" dt="2021-03-31T14:40:30.914" v="2089" actId="478"/>
          <ac:spMkLst>
            <pc:docMk/>
            <pc:sldMk cId="4021258955" sldId="269"/>
            <ac:spMk id="84" creationId="{2A2CC632-47A5-4308-863F-F0A57CD2AFA5}"/>
          </ac:spMkLst>
        </pc:spChg>
        <pc:spChg chg="mod">
          <ac:chgData name="Sanders Wang" userId="089d73b8-785c-4012-b931-81c632b6c9c7" providerId="ADAL" clId="{040EDAAC-E745-4071-9C17-784A6FEC8541}" dt="2021-03-31T14:40:57.838" v="2217" actId="1037"/>
          <ac:spMkLst>
            <pc:docMk/>
            <pc:sldMk cId="4021258955" sldId="269"/>
            <ac:spMk id="88" creationId="{629A8A50-12ED-4DC3-82E5-D5B06D28A70B}"/>
          </ac:spMkLst>
        </pc:spChg>
        <pc:spChg chg="del">
          <ac:chgData name="Sanders Wang" userId="089d73b8-785c-4012-b931-81c632b6c9c7" providerId="ADAL" clId="{040EDAAC-E745-4071-9C17-784A6FEC8541}" dt="2021-03-31T14:40:30.914" v="2089" actId="478"/>
          <ac:spMkLst>
            <pc:docMk/>
            <pc:sldMk cId="4021258955" sldId="269"/>
            <ac:spMk id="90" creationId="{23762D8D-EBDE-4244-8644-A573B7A089F1}"/>
          </ac:spMkLst>
        </pc:spChg>
        <pc:spChg chg="del">
          <ac:chgData name="Sanders Wang" userId="089d73b8-785c-4012-b931-81c632b6c9c7" providerId="ADAL" clId="{040EDAAC-E745-4071-9C17-784A6FEC8541}" dt="2021-03-31T14:40:30.914" v="2089" actId="478"/>
          <ac:spMkLst>
            <pc:docMk/>
            <pc:sldMk cId="4021258955" sldId="269"/>
            <ac:spMk id="92" creationId="{A729D4D4-182F-4ACE-A8D6-794DFE65A785}"/>
          </ac:spMkLst>
        </pc:spChg>
        <pc:spChg chg="del">
          <ac:chgData name="Sanders Wang" userId="089d73b8-785c-4012-b931-81c632b6c9c7" providerId="ADAL" clId="{040EDAAC-E745-4071-9C17-784A6FEC8541}" dt="2021-03-31T14:40:30.914" v="2089" actId="478"/>
          <ac:spMkLst>
            <pc:docMk/>
            <pc:sldMk cId="4021258955" sldId="269"/>
            <ac:spMk id="96" creationId="{0F3ADC82-A0AF-44DC-A16A-2478C169E9BC}"/>
          </ac:spMkLst>
        </pc:spChg>
        <pc:spChg chg="del">
          <ac:chgData name="Sanders Wang" userId="089d73b8-785c-4012-b931-81c632b6c9c7" providerId="ADAL" clId="{040EDAAC-E745-4071-9C17-784A6FEC8541}" dt="2021-03-31T14:40:30.914" v="2089" actId="478"/>
          <ac:spMkLst>
            <pc:docMk/>
            <pc:sldMk cId="4021258955" sldId="269"/>
            <ac:spMk id="103" creationId="{AD2F0D9B-76AF-4C1A-9D2D-1AD603E02B2E}"/>
          </ac:spMkLst>
        </pc:spChg>
        <pc:spChg chg="del">
          <ac:chgData name="Sanders Wang" userId="089d73b8-785c-4012-b931-81c632b6c9c7" providerId="ADAL" clId="{040EDAAC-E745-4071-9C17-784A6FEC8541}" dt="2021-03-31T14:40:30.914" v="2089" actId="478"/>
          <ac:spMkLst>
            <pc:docMk/>
            <pc:sldMk cId="4021258955" sldId="269"/>
            <ac:spMk id="104" creationId="{D9AD05BE-9651-4F53-9E3D-337905F7C85A}"/>
          </ac:spMkLst>
        </pc:spChg>
        <pc:spChg chg="del">
          <ac:chgData name="Sanders Wang" userId="089d73b8-785c-4012-b931-81c632b6c9c7" providerId="ADAL" clId="{040EDAAC-E745-4071-9C17-784A6FEC8541}" dt="2021-03-31T14:40:30.914" v="2089" actId="478"/>
          <ac:spMkLst>
            <pc:docMk/>
            <pc:sldMk cId="4021258955" sldId="269"/>
            <ac:spMk id="107" creationId="{7F3DE87C-7DF7-4147-96B6-1A4A5A6D50B3}"/>
          </ac:spMkLst>
        </pc:spChg>
        <pc:spChg chg="del">
          <ac:chgData name="Sanders Wang" userId="089d73b8-785c-4012-b931-81c632b6c9c7" providerId="ADAL" clId="{040EDAAC-E745-4071-9C17-784A6FEC8541}" dt="2021-03-31T14:40:30.914" v="2089" actId="478"/>
          <ac:spMkLst>
            <pc:docMk/>
            <pc:sldMk cId="4021258955" sldId="269"/>
            <ac:spMk id="108" creationId="{7C0F963F-AE97-4F6D-B807-E00D4491BD5D}"/>
          </ac:spMkLst>
        </pc:spChg>
        <pc:spChg chg="add mod">
          <ac:chgData name="Sanders Wang" userId="089d73b8-785c-4012-b931-81c632b6c9c7" providerId="ADAL" clId="{040EDAAC-E745-4071-9C17-784A6FEC8541}" dt="2021-03-31T15:11:30.705" v="2541" actId="20577"/>
          <ac:spMkLst>
            <pc:docMk/>
            <pc:sldMk cId="4021258955" sldId="269"/>
            <ac:spMk id="113" creationId="{6468693E-29D0-41B9-939E-E4AD2B95E21F}"/>
          </ac:spMkLst>
        </pc:spChg>
        <pc:spChg chg="add mod">
          <ac:chgData name="Sanders Wang" userId="089d73b8-785c-4012-b931-81c632b6c9c7" providerId="ADAL" clId="{040EDAAC-E745-4071-9C17-784A6FEC8541}" dt="2021-03-31T15:05:51.426" v="2491" actId="1038"/>
          <ac:spMkLst>
            <pc:docMk/>
            <pc:sldMk cId="4021258955" sldId="269"/>
            <ac:spMk id="114" creationId="{5F8E4A14-8A0B-4357-92E5-1AE8E221189E}"/>
          </ac:spMkLst>
        </pc:spChg>
        <pc:spChg chg="add mod">
          <ac:chgData name="Sanders Wang" userId="089d73b8-785c-4012-b931-81c632b6c9c7" providerId="ADAL" clId="{040EDAAC-E745-4071-9C17-784A6FEC8541}" dt="2021-03-31T15:05:51.426" v="2491" actId="1038"/>
          <ac:spMkLst>
            <pc:docMk/>
            <pc:sldMk cId="4021258955" sldId="269"/>
            <ac:spMk id="116" creationId="{A1677DE9-C825-445C-BDAB-A35A0F9EF456}"/>
          </ac:spMkLst>
        </pc:spChg>
        <pc:spChg chg="add mod">
          <ac:chgData name="Sanders Wang" userId="089d73b8-785c-4012-b931-81c632b6c9c7" providerId="ADAL" clId="{040EDAAC-E745-4071-9C17-784A6FEC8541}" dt="2021-03-31T15:09:16.002" v="2515" actId="6549"/>
          <ac:spMkLst>
            <pc:docMk/>
            <pc:sldMk cId="4021258955" sldId="269"/>
            <ac:spMk id="117" creationId="{63C2DE94-7BC7-41B9-853C-82310A0A7337}"/>
          </ac:spMkLst>
        </pc:spChg>
        <pc:spChg chg="add mod">
          <ac:chgData name="Sanders Wang" userId="089d73b8-785c-4012-b931-81c632b6c9c7" providerId="ADAL" clId="{040EDAAC-E745-4071-9C17-784A6FEC8541}" dt="2021-03-31T15:11:46.338" v="2551" actId="14100"/>
          <ac:spMkLst>
            <pc:docMk/>
            <pc:sldMk cId="4021258955" sldId="269"/>
            <ac:spMk id="119" creationId="{FBFCE48A-1EAD-4341-AABF-892D8E855D25}"/>
          </ac:spMkLst>
        </pc:spChg>
        <pc:spChg chg="add del mod">
          <ac:chgData name="Sanders Wang" userId="089d73b8-785c-4012-b931-81c632b6c9c7" providerId="ADAL" clId="{040EDAAC-E745-4071-9C17-784A6FEC8541}" dt="2021-03-31T15:11:26.098" v="2539" actId="478"/>
          <ac:spMkLst>
            <pc:docMk/>
            <pc:sldMk cId="4021258955" sldId="269"/>
            <ac:spMk id="120" creationId="{9B6BD573-F4CA-4D35-82AA-84C74DD961F1}"/>
          </ac:spMkLst>
        </pc:spChg>
        <pc:spChg chg="mod">
          <ac:chgData name="Sanders Wang" userId="089d73b8-785c-4012-b931-81c632b6c9c7" providerId="ADAL" clId="{040EDAAC-E745-4071-9C17-784A6FEC8541}" dt="2021-03-31T14:56:41.329" v="2448" actId="20577"/>
          <ac:spMkLst>
            <pc:docMk/>
            <pc:sldMk cId="4021258955" sldId="269"/>
            <ac:spMk id="131" creationId="{0D75DB33-7E55-4046-8B78-2146272967CA}"/>
          </ac:spMkLst>
        </pc:spChg>
        <pc:spChg chg="del">
          <ac:chgData name="Sanders Wang" userId="089d73b8-785c-4012-b931-81c632b6c9c7" providerId="ADAL" clId="{040EDAAC-E745-4071-9C17-784A6FEC8541}" dt="2021-03-31T14:40:46.887" v="2093" actId="478"/>
          <ac:spMkLst>
            <pc:docMk/>
            <pc:sldMk cId="4021258955" sldId="269"/>
            <ac:spMk id="138" creationId="{7788E96C-FA60-4CE1-8251-78AF0FDE233E}"/>
          </ac:spMkLst>
        </pc:spChg>
        <pc:spChg chg="mod">
          <ac:chgData name="Sanders Wang" userId="089d73b8-785c-4012-b931-81c632b6c9c7" providerId="ADAL" clId="{040EDAAC-E745-4071-9C17-784A6FEC8541}" dt="2021-03-31T14:40:57.838" v="2217" actId="1037"/>
          <ac:spMkLst>
            <pc:docMk/>
            <pc:sldMk cId="4021258955" sldId="269"/>
            <ac:spMk id="139" creationId="{6EBC3684-1779-4B50-A0CC-3C32FA22577D}"/>
          </ac:spMkLst>
        </pc:spChg>
        <pc:spChg chg="del mod">
          <ac:chgData name="Sanders Wang" userId="089d73b8-785c-4012-b931-81c632b6c9c7" providerId="ADAL" clId="{040EDAAC-E745-4071-9C17-784A6FEC8541}" dt="2021-03-31T14:42:03.232" v="2218" actId="478"/>
          <ac:spMkLst>
            <pc:docMk/>
            <pc:sldMk cId="4021258955" sldId="269"/>
            <ac:spMk id="140" creationId="{E35A1E75-214B-4404-860B-15ABD69458B8}"/>
          </ac:spMkLst>
        </pc:spChg>
        <pc:spChg chg="mod">
          <ac:chgData name="Sanders Wang" userId="089d73b8-785c-4012-b931-81c632b6c9c7" providerId="ADAL" clId="{040EDAAC-E745-4071-9C17-784A6FEC8541}" dt="2021-03-31T14:40:57.838" v="2217" actId="1037"/>
          <ac:spMkLst>
            <pc:docMk/>
            <pc:sldMk cId="4021258955" sldId="269"/>
            <ac:spMk id="141" creationId="{89548AA6-8882-4F6B-A877-D014DF3AE704}"/>
          </ac:spMkLst>
        </pc:spChg>
        <pc:grpChg chg="del">
          <ac:chgData name="Sanders Wang" userId="089d73b8-785c-4012-b931-81c632b6c9c7" providerId="ADAL" clId="{040EDAAC-E745-4071-9C17-784A6FEC8541}" dt="2021-03-31T14:40:30.914" v="2089" actId="478"/>
          <ac:grpSpMkLst>
            <pc:docMk/>
            <pc:sldMk cId="4021258955" sldId="269"/>
            <ac:grpSpMk id="36" creationId="{263503B1-D98A-4070-BFCC-323E4344F374}"/>
          </ac:grpSpMkLst>
        </pc:grpChg>
        <pc:grpChg chg="del">
          <ac:chgData name="Sanders Wang" userId="089d73b8-785c-4012-b931-81c632b6c9c7" providerId="ADAL" clId="{040EDAAC-E745-4071-9C17-784A6FEC8541}" dt="2021-03-31T14:40:30.914" v="2089" actId="478"/>
          <ac:grpSpMkLst>
            <pc:docMk/>
            <pc:sldMk cId="4021258955" sldId="269"/>
            <ac:grpSpMk id="43" creationId="{7E459F38-CEEE-4724-BB6B-2E8B102C5043}"/>
          </ac:grpSpMkLst>
        </pc:grpChg>
        <pc:picChg chg="del">
          <ac:chgData name="Sanders Wang" userId="089d73b8-785c-4012-b931-81c632b6c9c7" providerId="ADAL" clId="{040EDAAC-E745-4071-9C17-784A6FEC8541}" dt="2021-03-31T14:40:30.914" v="2089" actId="478"/>
          <ac:picMkLst>
            <pc:docMk/>
            <pc:sldMk cId="4021258955" sldId="269"/>
            <ac:picMk id="6" creationId="{036C5C0B-840A-44DF-8CA3-91023E22717A}"/>
          </ac:picMkLst>
        </pc:picChg>
        <pc:picChg chg="del">
          <ac:chgData name="Sanders Wang" userId="089d73b8-785c-4012-b931-81c632b6c9c7" providerId="ADAL" clId="{040EDAAC-E745-4071-9C17-784A6FEC8541}" dt="2021-03-31T14:40:30.914" v="2089" actId="478"/>
          <ac:picMkLst>
            <pc:docMk/>
            <pc:sldMk cId="4021258955" sldId="269"/>
            <ac:picMk id="8" creationId="{2A8059F9-B59B-4D85-81D0-8BE5F934002E}"/>
          </ac:picMkLst>
        </pc:picChg>
        <pc:picChg chg="del">
          <ac:chgData name="Sanders Wang" userId="089d73b8-785c-4012-b931-81c632b6c9c7" providerId="ADAL" clId="{040EDAAC-E745-4071-9C17-784A6FEC8541}" dt="2021-03-31T14:40:34.051" v="2090" actId="478"/>
          <ac:picMkLst>
            <pc:docMk/>
            <pc:sldMk cId="4021258955" sldId="269"/>
            <ac:picMk id="22" creationId="{57FC183C-3451-437E-AFD6-325BDF2CB257}"/>
          </ac:picMkLst>
        </pc:picChg>
        <pc:picChg chg="mod">
          <ac:chgData name="Sanders Wang" userId="089d73b8-785c-4012-b931-81c632b6c9c7" providerId="ADAL" clId="{040EDAAC-E745-4071-9C17-784A6FEC8541}" dt="2021-03-31T14:40:57.838" v="2217" actId="1037"/>
          <ac:picMkLst>
            <pc:docMk/>
            <pc:sldMk cId="4021258955" sldId="269"/>
            <ac:picMk id="28" creationId="{A468C71A-CACF-4F39-8BC8-9DF2585697DB}"/>
          </ac:picMkLst>
        </pc:picChg>
        <pc:picChg chg="add mod">
          <ac:chgData name="Sanders Wang" userId="089d73b8-785c-4012-b931-81c632b6c9c7" providerId="ADAL" clId="{040EDAAC-E745-4071-9C17-784A6FEC8541}" dt="2021-03-31T15:38:35.071" v="2635" actId="1076"/>
          <ac:picMkLst>
            <pc:docMk/>
            <pc:sldMk cId="4021258955" sldId="269"/>
            <ac:picMk id="30" creationId="{363C6A70-519B-42C6-933E-7D5026E00DE3}"/>
          </ac:picMkLst>
        </pc:picChg>
        <pc:picChg chg="del">
          <ac:chgData name="Sanders Wang" userId="089d73b8-785c-4012-b931-81c632b6c9c7" providerId="ADAL" clId="{040EDAAC-E745-4071-9C17-784A6FEC8541}" dt="2021-03-31T14:40:30.914" v="2089" actId="478"/>
          <ac:picMkLst>
            <pc:docMk/>
            <pc:sldMk cId="4021258955" sldId="269"/>
            <ac:picMk id="32" creationId="{BDCAA298-4648-4025-8361-D6E70E600C7E}"/>
          </ac:picMkLst>
        </pc:picChg>
        <pc:picChg chg="del">
          <ac:chgData name="Sanders Wang" userId="089d73b8-785c-4012-b931-81c632b6c9c7" providerId="ADAL" clId="{040EDAAC-E745-4071-9C17-784A6FEC8541}" dt="2021-03-31T14:40:30.914" v="2089" actId="478"/>
          <ac:picMkLst>
            <pc:docMk/>
            <pc:sldMk cId="4021258955" sldId="269"/>
            <ac:picMk id="34" creationId="{A467C330-BA23-401D-8BC3-607A663CFDE3}"/>
          </ac:picMkLst>
        </pc:picChg>
        <pc:picChg chg="del">
          <ac:chgData name="Sanders Wang" userId="089d73b8-785c-4012-b931-81c632b6c9c7" providerId="ADAL" clId="{040EDAAC-E745-4071-9C17-784A6FEC8541}" dt="2021-03-31T14:40:30.914" v="2089" actId="478"/>
          <ac:picMkLst>
            <pc:docMk/>
            <pc:sldMk cId="4021258955" sldId="269"/>
            <ac:picMk id="37" creationId="{8BF4FDE8-17F5-4315-A86F-BCAA5397BB00}"/>
          </ac:picMkLst>
        </pc:picChg>
        <pc:picChg chg="del">
          <ac:chgData name="Sanders Wang" userId="089d73b8-785c-4012-b931-81c632b6c9c7" providerId="ADAL" clId="{040EDAAC-E745-4071-9C17-784A6FEC8541}" dt="2021-03-31T14:40:30.914" v="2089" actId="478"/>
          <ac:picMkLst>
            <pc:docMk/>
            <pc:sldMk cId="4021258955" sldId="269"/>
            <ac:picMk id="39" creationId="{045D313F-7209-4C86-93D3-EA355B767EDC}"/>
          </ac:picMkLst>
        </pc:picChg>
        <pc:picChg chg="del">
          <ac:chgData name="Sanders Wang" userId="089d73b8-785c-4012-b931-81c632b6c9c7" providerId="ADAL" clId="{040EDAAC-E745-4071-9C17-784A6FEC8541}" dt="2021-03-31T14:40:30.914" v="2089" actId="478"/>
          <ac:picMkLst>
            <pc:docMk/>
            <pc:sldMk cId="4021258955" sldId="269"/>
            <ac:picMk id="45" creationId="{AC5A8BD8-5463-4AEF-96C9-3514D71BEE9C}"/>
          </ac:picMkLst>
        </pc:picChg>
        <pc:picChg chg="del">
          <ac:chgData name="Sanders Wang" userId="089d73b8-785c-4012-b931-81c632b6c9c7" providerId="ADAL" clId="{040EDAAC-E745-4071-9C17-784A6FEC8541}" dt="2021-03-31T14:40:30.914" v="2089" actId="478"/>
          <ac:picMkLst>
            <pc:docMk/>
            <pc:sldMk cId="4021258955" sldId="269"/>
            <ac:picMk id="46" creationId="{6E227231-C679-40D4-948D-182F6CED4328}"/>
          </ac:picMkLst>
        </pc:picChg>
        <pc:picChg chg="del">
          <ac:chgData name="Sanders Wang" userId="089d73b8-785c-4012-b931-81c632b6c9c7" providerId="ADAL" clId="{040EDAAC-E745-4071-9C17-784A6FEC8541}" dt="2021-03-31T14:40:30.914" v="2089" actId="478"/>
          <ac:picMkLst>
            <pc:docMk/>
            <pc:sldMk cId="4021258955" sldId="269"/>
            <ac:picMk id="48" creationId="{F27B78FB-3D71-40F5-B632-D16BCF6777D8}"/>
          </ac:picMkLst>
        </pc:picChg>
        <pc:picChg chg="del">
          <ac:chgData name="Sanders Wang" userId="089d73b8-785c-4012-b931-81c632b6c9c7" providerId="ADAL" clId="{040EDAAC-E745-4071-9C17-784A6FEC8541}" dt="2021-03-31T14:40:30.914" v="2089" actId="478"/>
          <ac:picMkLst>
            <pc:docMk/>
            <pc:sldMk cId="4021258955" sldId="269"/>
            <ac:picMk id="63" creationId="{8F8DDA8B-E372-4804-B3B2-9FFA0F2ADD27}"/>
          </ac:picMkLst>
        </pc:picChg>
        <pc:picChg chg="del">
          <ac:chgData name="Sanders Wang" userId="089d73b8-785c-4012-b931-81c632b6c9c7" providerId="ADAL" clId="{040EDAAC-E745-4071-9C17-784A6FEC8541}" dt="2021-03-31T14:40:30.914" v="2089" actId="478"/>
          <ac:picMkLst>
            <pc:docMk/>
            <pc:sldMk cId="4021258955" sldId="269"/>
            <ac:picMk id="65" creationId="{5EC253EB-7D49-443E-AB25-7EF50D132751}"/>
          </ac:picMkLst>
        </pc:picChg>
        <pc:picChg chg="del">
          <ac:chgData name="Sanders Wang" userId="089d73b8-785c-4012-b931-81c632b6c9c7" providerId="ADAL" clId="{040EDAAC-E745-4071-9C17-784A6FEC8541}" dt="2021-03-31T14:40:30.914" v="2089" actId="478"/>
          <ac:picMkLst>
            <pc:docMk/>
            <pc:sldMk cId="4021258955" sldId="269"/>
            <ac:picMk id="69" creationId="{89A0027D-2251-40DE-BED8-E1A4953F2D49}"/>
          </ac:picMkLst>
        </pc:picChg>
        <pc:picChg chg="del">
          <ac:chgData name="Sanders Wang" userId="089d73b8-785c-4012-b931-81c632b6c9c7" providerId="ADAL" clId="{040EDAAC-E745-4071-9C17-784A6FEC8541}" dt="2021-03-31T14:40:30.914" v="2089" actId="478"/>
          <ac:picMkLst>
            <pc:docMk/>
            <pc:sldMk cId="4021258955" sldId="269"/>
            <ac:picMk id="70" creationId="{5F9C0C34-822F-4A25-B4CA-F23E025BBC52}"/>
          </ac:picMkLst>
        </pc:picChg>
        <pc:picChg chg="mod">
          <ac:chgData name="Sanders Wang" userId="089d73b8-785c-4012-b931-81c632b6c9c7" providerId="ADAL" clId="{040EDAAC-E745-4071-9C17-784A6FEC8541}" dt="2021-03-31T14:40:57.838" v="2217" actId="1037"/>
          <ac:picMkLst>
            <pc:docMk/>
            <pc:sldMk cId="4021258955" sldId="269"/>
            <ac:picMk id="72" creationId="{4E3CEE52-37D5-4A86-9EA8-685CC9F60F7F}"/>
          </ac:picMkLst>
        </pc:picChg>
        <pc:picChg chg="del">
          <ac:chgData name="Sanders Wang" userId="089d73b8-785c-4012-b931-81c632b6c9c7" providerId="ADAL" clId="{040EDAAC-E745-4071-9C17-784A6FEC8541}" dt="2021-03-31T14:40:43.273" v="2092" actId="478"/>
          <ac:picMkLst>
            <pc:docMk/>
            <pc:sldMk cId="4021258955" sldId="269"/>
            <ac:picMk id="73" creationId="{B02E42BB-F58F-4933-8D9F-9C0554B061E0}"/>
          </ac:picMkLst>
        </pc:picChg>
        <pc:picChg chg="del">
          <ac:chgData name="Sanders Wang" userId="089d73b8-785c-4012-b931-81c632b6c9c7" providerId="ADAL" clId="{040EDAAC-E745-4071-9C17-784A6FEC8541}" dt="2021-03-31T14:40:30.914" v="2089" actId="478"/>
          <ac:picMkLst>
            <pc:docMk/>
            <pc:sldMk cId="4021258955" sldId="269"/>
            <ac:picMk id="74" creationId="{60C96EF9-7DDB-4C40-ADDD-F96130C44013}"/>
          </ac:picMkLst>
        </pc:picChg>
        <pc:picChg chg="del">
          <ac:chgData name="Sanders Wang" userId="089d73b8-785c-4012-b931-81c632b6c9c7" providerId="ADAL" clId="{040EDAAC-E745-4071-9C17-784A6FEC8541}" dt="2021-03-31T14:40:30.914" v="2089" actId="478"/>
          <ac:picMkLst>
            <pc:docMk/>
            <pc:sldMk cId="4021258955" sldId="269"/>
            <ac:picMk id="77" creationId="{D120BA69-DC6E-4E47-AD34-C44FC563A958}"/>
          </ac:picMkLst>
        </pc:picChg>
        <pc:picChg chg="del">
          <ac:chgData name="Sanders Wang" userId="089d73b8-785c-4012-b931-81c632b6c9c7" providerId="ADAL" clId="{040EDAAC-E745-4071-9C17-784A6FEC8541}" dt="2021-03-31T14:40:30.914" v="2089" actId="478"/>
          <ac:picMkLst>
            <pc:docMk/>
            <pc:sldMk cId="4021258955" sldId="269"/>
            <ac:picMk id="82" creationId="{B6F45217-E5B6-4084-A1D2-258968826E98}"/>
          </ac:picMkLst>
        </pc:picChg>
        <pc:picChg chg="del">
          <ac:chgData name="Sanders Wang" userId="089d73b8-785c-4012-b931-81c632b6c9c7" providerId="ADAL" clId="{040EDAAC-E745-4071-9C17-784A6FEC8541}" dt="2021-03-31T14:40:39.585" v="2091" actId="478"/>
          <ac:picMkLst>
            <pc:docMk/>
            <pc:sldMk cId="4021258955" sldId="269"/>
            <ac:picMk id="83" creationId="{75513874-6782-4A16-82CD-0171AE7B8BC6}"/>
          </ac:picMkLst>
        </pc:picChg>
        <pc:picChg chg="del">
          <ac:chgData name="Sanders Wang" userId="089d73b8-785c-4012-b931-81c632b6c9c7" providerId="ADAL" clId="{040EDAAC-E745-4071-9C17-784A6FEC8541}" dt="2021-03-31T14:40:30.914" v="2089" actId="478"/>
          <ac:picMkLst>
            <pc:docMk/>
            <pc:sldMk cId="4021258955" sldId="269"/>
            <ac:picMk id="86" creationId="{FCC5C23E-B49A-49A0-90E6-E1E4E7ADA776}"/>
          </ac:picMkLst>
        </pc:picChg>
        <pc:picChg chg="del">
          <ac:chgData name="Sanders Wang" userId="089d73b8-785c-4012-b931-81c632b6c9c7" providerId="ADAL" clId="{040EDAAC-E745-4071-9C17-784A6FEC8541}" dt="2021-03-31T14:40:46.887" v="2093" actId="478"/>
          <ac:picMkLst>
            <pc:docMk/>
            <pc:sldMk cId="4021258955" sldId="269"/>
            <ac:picMk id="94" creationId="{BFCE193E-94B0-47A1-AA35-5B7563167B54}"/>
          </ac:picMkLst>
        </pc:picChg>
        <pc:picChg chg="del">
          <ac:chgData name="Sanders Wang" userId="089d73b8-785c-4012-b931-81c632b6c9c7" providerId="ADAL" clId="{040EDAAC-E745-4071-9C17-784A6FEC8541}" dt="2021-03-31T14:40:30.914" v="2089" actId="478"/>
          <ac:picMkLst>
            <pc:docMk/>
            <pc:sldMk cId="4021258955" sldId="269"/>
            <ac:picMk id="111" creationId="{41B3AF7F-73AC-4984-963A-4A1B4241DB41}"/>
          </ac:picMkLst>
        </pc:picChg>
        <pc:picChg chg="mod">
          <ac:chgData name="Sanders Wang" userId="089d73b8-785c-4012-b931-81c632b6c9c7" providerId="ADAL" clId="{040EDAAC-E745-4071-9C17-784A6FEC8541}" dt="2021-03-31T14:40:57.838" v="2217" actId="1037"/>
          <ac:picMkLst>
            <pc:docMk/>
            <pc:sldMk cId="4021258955" sldId="269"/>
            <ac:picMk id="121" creationId="{4179B7C1-0EA8-4BE4-A9CB-5EC459C720FD}"/>
          </ac:picMkLst>
        </pc:picChg>
        <pc:picChg chg="add mod">
          <ac:chgData name="Sanders Wang" userId="089d73b8-785c-4012-b931-81c632b6c9c7" providerId="ADAL" clId="{040EDAAC-E745-4071-9C17-784A6FEC8541}" dt="2021-03-31T15:05:51.426" v="2491" actId="1038"/>
          <ac:picMkLst>
            <pc:docMk/>
            <pc:sldMk cId="4021258955" sldId="269"/>
            <ac:picMk id="8194" creationId="{C42F0D08-87AA-439D-96BB-E89B7182505A}"/>
          </ac:picMkLst>
        </pc:picChg>
        <pc:picChg chg="add mod">
          <ac:chgData name="Sanders Wang" userId="089d73b8-785c-4012-b931-81c632b6c9c7" providerId="ADAL" clId="{040EDAAC-E745-4071-9C17-784A6FEC8541}" dt="2021-03-31T15:05:51.426" v="2491" actId="1038"/>
          <ac:picMkLst>
            <pc:docMk/>
            <pc:sldMk cId="4021258955" sldId="269"/>
            <ac:picMk id="8196" creationId="{57F5C5A6-0303-41C3-9CF7-8B8E67467CB9}"/>
          </ac:picMkLst>
        </pc:picChg>
        <pc:picChg chg="add mod">
          <ac:chgData name="Sanders Wang" userId="089d73b8-785c-4012-b931-81c632b6c9c7" providerId="ADAL" clId="{040EDAAC-E745-4071-9C17-784A6FEC8541}" dt="2021-03-31T15:05:51.426" v="2491" actId="1038"/>
          <ac:picMkLst>
            <pc:docMk/>
            <pc:sldMk cId="4021258955" sldId="269"/>
            <ac:picMk id="8198" creationId="{ADF2FD82-B198-465E-AB32-A5BB445F9710}"/>
          </ac:picMkLst>
        </pc:picChg>
        <pc:picChg chg="add mod">
          <ac:chgData name="Sanders Wang" userId="089d73b8-785c-4012-b931-81c632b6c9c7" providerId="ADAL" clId="{040EDAAC-E745-4071-9C17-784A6FEC8541}" dt="2021-03-31T15:05:51.426" v="2491" actId="1038"/>
          <ac:picMkLst>
            <pc:docMk/>
            <pc:sldMk cId="4021258955" sldId="269"/>
            <ac:picMk id="8200" creationId="{D20BB26F-8B34-4192-A080-F29DE2C0DDA7}"/>
          </ac:picMkLst>
        </pc:picChg>
        <pc:cxnChg chg="del">
          <ac:chgData name="Sanders Wang" userId="089d73b8-785c-4012-b931-81c632b6c9c7" providerId="ADAL" clId="{040EDAAC-E745-4071-9C17-784A6FEC8541}" dt="2021-03-31T14:40:30.914" v="2089" actId="478"/>
          <ac:cxnSpMkLst>
            <pc:docMk/>
            <pc:sldMk cId="4021258955" sldId="269"/>
            <ac:cxnSpMk id="9" creationId="{F9CF734C-40AB-496B-B324-0004A7C619B7}"/>
          </ac:cxnSpMkLst>
        </pc:cxnChg>
        <pc:cxnChg chg="del">
          <ac:chgData name="Sanders Wang" userId="089d73b8-785c-4012-b931-81c632b6c9c7" providerId="ADAL" clId="{040EDAAC-E745-4071-9C17-784A6FEC8541}" dt="2021-03-31T14:40:30.914" v="2089" actId="478"/>
          <ac:cxnSpMkLst>
            <pc:docMk/>
            <pc:sldMk cId="4021258955" sldId="269"/>
            <ac:cxnSpMk id="38" creationId="{6FFEA2E5-D199-43B2-ADDD-84F094DEFD91}"/>
          </ac:cxnSpMkLst>
        </pc:cxnChg>
        <pc:cxnChg chg="del">
          <ac:chgData name="Sanders Wang" userId="089d73b8-785c-4012-b931-81c632b6c9c7" providerId="ADAL" clId="{040EDAAC-E745-4071-9C17-784A6FEC8541}" dt="2021-03-31T14:40:30.914" v="2089" actId="478"/>
          <ac:cxnSpMkLst>
            <pc:docMk/>
            <pc:sldMk cId="4021258955" sldId="269"/>
            <ac:cxnSpMk id="50" creationId="{9601D18C-A902-4AA7-B2BF-810AA63E6511}"/>
          </ac:cxnSpMkLst>
        </pc:cxnChg>
        <pc:cxnChg chg="del">
          <ac:chgData name="Sanders Wang" userId="089d73b8-785c-4012-b931-81c632b6c9c7" providerId="ADAL" clId="{040EDAAC-E745-4071-9C17-784A6FEC8541}" dt="2021-03-31T14:40:30.914" v="2089" actId="478"/>
          <ac:cxnSpMkLst>
            <pc:docMk/>
            <pc:sldMk cId="4021258955" sldId="269"/>
            <ac:cxnSpMk id="53" creationId="{DE2DFD30-7C3A-4404-A88E-173CDD3464B9}"/>
          </ac:cxnSpMkLst>
        </pc:cxnChg>
        <pc:cxnChg chg="del">
          <ac:chgData name="Sanders Wang" userId="089d73b8-785c-4012-b931-81c632b6c9c7" providerId="ADAL" clId="{040EDAAC-E745-4071-9C17-784A6FEC8541}" dt="2021-03-31T14:40:30.914" v="2089" actId="478"/>
          <ac:cxnSpMkLst>
            <pc:docMk/>
            <pc:sldMk cId="4021258955" sldId="269"/>
            <ac:cxnSpMk id="55" creationId="{B41037C6-B906-427C-8043-6C30CF39D619}"/>
          </ac:cxnSpMkLst>
        </pc:cxnChg>
        <pc:cxnChg chg="del">
          <ac:chgData name="Sanders Wang" userId="089d73b8-785c-4012-b931-81c632b6c9c7" providerId="ADAL" clId="{040EDAAC-E745-4071-9C17-784A6FEC8541}" dt="2021-03-31T14:40:39.585" v="2091" actId="478"/>
          <ac:cxnSpMkLst>
            <pc:docMk/>
            <pc:sldMk cId="4021258955" sldId="269"/>
            <ac:cxnSpMk id="57" creationId="{5DC18291-7211-44FE-B258-4ABEC80AA0F0}"/>
          </ac:cxnSpMkLst>
        </pc:cxnChg>
        <pc:cxnChg chg="mod">
          <ac:chgData name="Sanders Wang" userId="089d73b8-785c-4012-b931-81c632b6c9c7" providerId="ADAL" clId="{040EDAAC-E745-4071-9C17-784A6FEC8541}" dt="2021-03-31T15:10:55.359" v="2520" actId="14100"/>
          <ac:cxnSpMkLst>
            <pc:docMk/>
            <pc:sldMk cId="4021258955" sldId="269"/>
            <ac:cxnSpMk id="58" creationId="{8E50CD46-E1DF-4A15-B1E7-83BDA4D5FD5E}"/>
          </ac:cxnSpMkLst>
        </pc:cxnChg>
        <pc:cxnChg chg="mod">
          <ac:chgData name="Sanders Wang" userId="089d73b8-785c-4012-b931-81c632b6c9c7" providerId="ADAL" clId="{040EDAAC-E745-4071-9C17-784A6FEC8541}" dt="2021-03-31T14:40:57.838" v="2217" actId="1037"/>
          <ac:cxnSpMkLst>
            <pc:docMk/>
            <pc:sldMk cId="4021258955" sldId="269"/>
            <ac:cxnSpMk id="75" creationId="{CEE91C90-7114-4E14-BA6F-E87A75750D8B}"/>
          </ac:cxnSpMkLst>
        </pc:cxnChg>
        <pc:cxnChg chg="del mod">
          <ac:chgData name="Sanders Wang" userId="089d73b8-785c-4012-b931-81c632b6c9c7" providerId="ADAL" clId="{040EDAAC-E745-4071-9C17-784A6FEC8541}" dt="2021-03-31T14:42:05.649" v="2219" actId="478"/>
          <ac:cxnSpMkLst>
            <pc:docMk/>
            <pc:sldMk cId="4021258955" sldId="269"/>
            <ac:cxnSpMk id="76" creationId="{C9EE9128-171D-4A87-A2FD-55A7C615E1A0}"/>
          </ac:cxnSpMkLst>
        </pc:cxnChg>
        <pc:cxnChg chg="del mod">
          <ac:chgData name="Sanders Wang" userId="089d73b8-785c-4012-b931-81c632b6c9c7" providerId="ADAL" clId="{040EDAAC-E745-4071-9C17-784A6FEC8541}" dt="2021-03-31T14:40:30.914" v="2089" actId="478"/>
          <ac:cxnSpMkLst>
            <pc:docMk/>
            <pc:sldMk cId="4021258955" sldId="269"/>
            <ac:cxnSpMk id="79" creationId="{DD82A52A-124A-47F7-B015-F35C1AAE42A1}"/>
          </ac:cxnSpMkLst>
        </pc:cxnChg>
        <pc:cxnChg chg="mod">
          <ac:chgData name="Sanders Wang" userId="089d73b8-785c-4012-b931-81c632b6c9c7" providerId="ADAL" clId="{040EDAAC-E745-4071-9C17-784A6FEC8541}" dt="2021-03-31T14:40:57.838" v="2217" actId="1037"/>
          <ac:cxnSpMkLst>
            <pc:docMk/>
            <pc:sldMk cId="4021258955" sldId="269"/>
            <ac:cxnSpMk id="85" creationId="{F6CDA63D-0456-43FF-8BF4-BB3E003B49F7}"/>
          </ac:cxnSpMkLst>
        </pc:cxnChg>
        <pc:cxnChg chg="del">
          <ac:chgData name="Sanders Wang" userId="089d73b8-785c-4012-b931-81c632b6c9c7" providerId="ADAL" clId="{040EDAAC-E745-4071-9C17-784A6FEC8541}" dt="2021-03-31T14:40:30.914" v="2089" actId="478"/>
          <ac:cxnSpMkLst>
            <pc:docMk/>
            <pc:sldMk cId="4021258955" sldId="269"/>
            <ac:cxnSpMk id="100" creationId="{1C1BF850-F971-4346-984F-A2802317677E}"/>
          </ac:cxnSpMkLst>
        </pc:cxnChg>
        <pc:cxnChg chg="del mod">
          <ac:chgData name="Sanders Wang" userId="089d73b8-785c-4012-b931-81c632b6c9c7" providerId="ADAL" clId="{040EDAAC-E745-4071-9C17-784A6FEC8541}" dt="2021-03-31T14:40:30.914" v="2089" actId="478"/>
          <ac:cxnSpMkLst>
            <pc:docMk/>
            <pc:sldMk cId="4021258955" sldId="269"/>
            <ac:cxnSpMk id="110" creationId="{9E02ECF9-AAC0-4412-8022-2AA272D4AD58}"/>
          </ac:cxnSpMkLst>
        </pc:cxnChg>
        <pc:cxnChg chg="del mod">
          <ac:chgData name="Sanders Wang" userId="089d73b8-785c-4012-b931-81c632b6c9c7" providerId="ADAL" clId="{040EDAAC-E745-4071-9C17-784A6FEC8541}" dt="2021-03-31T14:40:30.914" v="2089" actId="478"/>
          <ac:cxnSpMkLst>
            <pc:docMk/>
            <pc:sldMk cId="4021258955" sldId="269"/>
            <ac:cxnSpMk id="112" creationId="{79E4949C-ECA3-4A08-8E88-9AEFC8A7F863}"/>
          </ac:cxnSpMkLst>
        </pc:cxnChg>
        <pc:cxnChg chg="del mod">
          <ac:chgData name="Sanders Wang" userId="089d73b8-785c-4012-b931-81c632b6c9c7" providerId="ADAL" clId="{040EDAAC-E745-4071-9C17-784A6FEC8541}" dt="2021-03-31T14:40:30.914" v="2089" actId="478"/>
          <ac:cxnSpMkLst>
            <pc:docMk/>
            <pc:sldMk cId="4021258955" sldId="269"/>
            <ac:cxnSpMk id="115" creationId="{9B049884-BDE1-4196-BF9D-F86530BC5390}"/>
          </ac:cxnSpMkLst>
        </pc:cxnChg>
        <pc:cxnChg chg="add mod">
          <ac:chgData name="Sanders Wang" userId="089d73b8-785c-4012-b931-81c632b6c9c7" providerId="ADAL" clId="{040EDAAC-E745-4071-9C17-784A6FEC8541}" dt="2021-03-31T15:09:48.447" v="2518" actId="14100"/>
          <ac:cxnSpMkLst>
            <pc:docMk/>
            <pc:sldMk cId="4021258955" sldId="269"/>
            <ac:cxnSpMk id="118" creationId="{8092E187-318C-4AB4-902C-8ADA30183B16}"/>
          </ac:cxnSpMkLst>
        </pc:cxnChg>
        <pc:cxnChg chg="add mod">
          <ac:chgData name="Sanders Wang" userId="089d73b8-785c-4012-b931-81c632b6c9c7" providerId="ADAL" clId="{040EDAAC-E745-4071-9C17-784A6FEC8541}" dt="2021-03-31T15:12:00.809" v="2554" actId="14100"/>
          <ac:cxnSpMkLst>
            <pc:docMk/>
            <pc:sldMk cId="4021258955" sldId="269"/>
            <ac:cxnSpMk id="122" creationId="{83821CB8-D305-4336-A22B-55E2CD8A3EAC}"/>
          </ac:cxnSpMkLst>
        </pc:cxnChg>
        <pc:cxnChg chg="del mod">
          <ac:chgData name="Sanders Wang" userId="089d73b8-785c-4012-b931-81c632b6c9c7" providerId="ADAL" clId="{040EDAAC-E745-4071-9C17-784A6FEC8541}" dt="2021-03-31T14:40:30.914" v="2089" actId="478"/>
          <ac:cxnSpMkLst>
            <pc:docMk/>
            <pc:sldMk cId="4021258955" sldId="269"/>
            <ac:cxnSpMk id="126" creationId="{AED86C59-1F6C-461A-84A1-B732B4532285}"/>
          </ac:cxnSpMkLst>
        </pc:cxnChg>
        <pc:cxnChg chg="del mod">
          <ac:chgData name="Sanders Wang" userId="089d73b8-785c-4012-b931-81c632b6c9c7" providerId="ADAL" clId="{040EDAAC-E745-4071-9C17-784A6FEC8541}" dt="2021-03-31T14:40:30.914" v="2089" actId="478"/>
          <ac:cxnSpMkLst>
            <pc:docMk/>
            <pc:sldMk cId="4021258955" sldId="269"/>
            <ac:cxnSpMk id="129" creationId="{B365BA29-CD7D-44AD-AD4B-5FD7E534FE3F}"/>
          </ac:cxnSpMkLst>
        </pc:cxnChg>
        <pc:cxnChg chg="del mod">
          <ac:chgData name="Sanders Wang" userId="089d73b8-785c-4012-b931-81c632b6c9c7" providerId="ADAL" clId="{040EDAAC-E745-4071-9C17-784A6FEC8541}" dt="2021-03-31T14:40:30.914" v="2089" actId="478"/>
          <ac:cxnSpMkLst>
            <pc:docMk/>
            <pc:sldMk cId="4021258955" sldId="269"/>
            <ac:cxnSpMk id="132" creationId="{8D3DED9B-6F5A-48D7-879F-2B49EF4A19CA}"/>
          </ac:cxnSpMkLst>
        </pc:cxnChg>
        <pc:cxnChg chg="del mod">
          <ac:chgData name="Sanders Wang" userId="089d73b8-785c-4012-b931-81c632b6c9c7" providerId="ADAL" clId="{040EDAAC-E745-4071-9C17-784A6FEC8541}" dt="2021-03-31T14:40:30.914" v="2089" actId="478"/>
          <ac:cxnSpMkLst>
            <pc:docMk/>
            <pc:sldMk cId="4021258955" sldId="269"/>
            <ac:cxnSpMk id="133" creationId="{C5A539A8-E7A8-4BDF-BDC5-BD5F1E5179EE}"/>
          </ac:cxnSpMkLst>
        </pc:cxnChg>
      </pc:sldChg>
      <pc:sldChg chg="add del">
        <pc:chgData name="Sanders Wang" userId="089d73b8-785c-4012-b931-81c632b6c9c7" providerId="ADAL" clId="{040EDAAC-E745-4071-9C17-784A6FEC8541}" dt="2021-03-31T15:08:19.985" v="2511" actId="47"/>
        <pc:sldMkLst>
          <pc:docMk/>
          <pc:sldMk cId="3637732319" sldId="270"/>
        </pc:sldMkLst>
      </pc:sldChg>
      <pc:sldChg chg="addSp delSp modSp add mod">
        <pc:chgData name="Sanders Wang" userId="089d73b8-785c-4012-b931-81c632b6c9c7" providerId="ADAL" clId="{040EDAAC-E745-4071-9C17-784A6FEC8541}" dt="2021-03-31T15:42:52.322" v="2668" actId="1076"/>
        <pc:sldMkLst>
          <pc:docMk/>
          <pc:sldMk cId="4137897322" sldId="270"/>
        </pc:sldMkLst>
        <pc:spChg chg="mod">
          <ac:chgData name="Sanders Wang" userId="089d73b8-785c-4012-b931-81c632b6c9c7" providerId="ADAL" clId="{040EDAAC-E745-4071-9C17-784A6FEC8541}" dt="2021-03-31T15:40:48.161" v="2659" actId="1076"/>
          <ac:spMkLst>
            <pc:docMk/>
            <pc:sldMk cId="4137897322" sldId="270"/>
            <ac:spMk id="11" creationId="{5603AFF7-2117-4A8E-BF08-1B7F4D09E60F}"/>
          </ac:spMkLst>
        </pc:spChg>
        <pc:spChg chg="mod">
          <ac:chgData name="Sanders Wang" userId="089d73b8-785c-4012-b931-81c632b6c9c7" providerId="ADAL" clId="{040EDAAC-E745-4071-9C17-784A6FEC8541}" dt="2021-03-31T15:36:28.344" v="2622" actId="1076"/>
          <ac:spMkLst>
            <pc:docMk/>
            <pc:sldMk cId="4137897322" sldId="270"/>
            <ac:spMk id="16" creationId="{86352488-C2A0-4C67-B3FD-B8CCBDF772D2}"/>
          </ac:spMkLst>
        </pc:spChg>
        <pc:spChg chg="del mod">
          <ac:chgData name="Sanders Wang" userId="089d73b8-785c-4012-b931-81c632b6c9c7" providerId="ADAL" clId="{040EDAAC-E745-4071-9C17-784A6FEC8541}" dt="2021-03-31T15:35:52.878" v="2620" actId="478"/>
          <ac:spMkLst>
            <pc:docMk/>
            <pc:sldMk cId="4137897322" sldId="270"/>
            <ac:spMk id="17" creationId="{B7ED1E74-96A2-44F5-91F1-A9CD1C6ABF16}"/>
          </ac:spMkLst>
        </pc:spChg>
        <pc:spChg chg="add mod">
          <ac:chgData name="Sanders Wang" userId="089d73b8-785c-4012-b931-81c632b6c9c7" providerId="ADAL" clId="{040EDAAC-E745-4071-9C17-784A6FEC8541}" dt="2021-03-31T15:40:52.703" v="2660" actId="1076"/>
          <ac:spMkLst>
            <pc:docMk/>
            <pc:sldMk cId="4137897322" sldId="270"/>
            <ac:spMk id="33" creationId="{7746F4C3-BB37-4920-8248-A7B1B893632F}"/>
          </ac:spMkLst>
        </pc:spChg>
        <pc:spChg chg="add mod">
          <ac:chgData name="Sanders Wang" userId="089d73b8-785c-4012-b931-81c632b6c9c7" providerId="ADAL" clId="{040EDAAC-E745-4071-9C17-784A6FEC8541}" dt="2021-03-31T15:40:42.405" v="2657" actId="1076"/>
          <ac:spMkLst>
            <pc:docMk/>
            <pc:sldMk cId="4137897322" sldId="270"/>
            <ac:spMk id="36" creationId="{34EBA34F-B2B3-46B9-A1E7-6625DFCB7508}"/>
          </ac:spMkLst>
        </pc:spChg>
        <pc:spChg chg="del">
          <ac:chgData name="Sanders Wang" userId="089d73b8-785c-4012-b931-81c632b6c9c7" providerId="ADAL" clId="{040EDAAC-E745-4071-9C17-784A6FEC8541}" dt="2021-03-31T15:27:27.597" v="2608" actId="478"/>
          <ac:spMkLst>
            <pc:docMk/>
            <pc:sldMk cId="4137897322" sldId="270"/>
            <ac:spMk id="113" creationId="{6468693E-29D0-41B9-939E-E4AD2B95E21F}"/>
          </ac:spMkLst>
        </pc:spChg>
        <pc:spChg chg="del mod">
          <ac:chgData name="Sanders Wang" userId="089d73b8-785c-4012-b931-81c632b6c9c7" providerId="ADAL" clId="{040EDAAC-E745-4071-9C17-784A6FEC8541}" dt="2021-03-31T15:30:27.890" v="2614" actId="478"/>
          <ac:spMkLst>
            <pc:docMk/>
            <pc:sldMk cId="4137897322" sldId="270"/>
            <ac:spMk id="114" creationId="{5F8E4A14-8A0B-4357-92E5-1AE8E221189E}"/>
          </ac:spMkLst>
        </pc:spChg>
        <pc:spChg chg="del">
          <ac:chgData name="Sanders Wang" userId="089d73b8-785c-4012-b931-81c632b6c9c7" providerId="ADAL" clId="{040EDAAC-E745-4071-9C17-784A6FEC8541}" dt="2021-03-31T15:22:10.936" v="2583" actId="478"/>
          <ac:spMkLst>
            <pc:docMk/>
            <pc:sldMk cId="4137897322" sldId="270"/>
            <ac:spMk id="116" creationId="{A1677DE9-C825-445C-BDAB-A35A0F9EF456}"/>
          </ac:spMkLst>
        </pc:spChg>
        <pc:spChg chg="del">
          <ac:chgData name="Sanders Wang" userId="089d73b8-785c-4012-b931-81c632b6c9c7" providerId="ADAL" clId="{040EDAAC-E745-4071-9C17-784A6FEC8541}" dt="2021-03-31T15:21:29.606" v="2573" actId="478"/>
          <ac:spMkLst>
            <pc:docMk/>
            <pc:sldMk cId="4137897322" sldId="270"/>
            <ac:spMk id="117" creationId="{63C2DE94-7BC7-41B9-853C-82310A0A7337}"/>
          </ac:spMkLst>
        </pc:spChg>
        <pc:spChg chg="mod">
          <ac:chgData name="Sanders Wang" userId="089d73b8-785c-4012-b931-81c632b6c9c7" providerId="ADAL" clId="{040EDAAC-E745-4071-9C17-784A6FEC8541}" dt="2021-03-31T15:21:56.500" v="2579" actId="1076"/>
          <ac:spMkLst>
            <pc:docMk/>
            <pc:sldMk cId="4137897322" sldId="270"/>
            <ac:spMk id="119" creationId="{FBFCE48A-1EAD-4341-AABF-892D8E855D25}"/>
          </ac:spMkLst>
        </pc:spChg>
        <pc:spChg chg="mod">
          <ac:chgData name="Sanders Wang" userId="089d73b8-785c-4012-b931-81c632b6c9c7" providerId="ADAL" clId="{040EDAAC-E745-4071-9C17-784A6FEC8541}" dt="2021-03-31T15:18:04.900" v="2558"/>
          <ac:spMkLst>
            <pc:docMk/>
            <pc:sldMk cId="4137897322" sldId="270"/>
            <ac:spMk id="131" creationId="{0D75DB33-7E55-4046-8B78-2146272967CA}"/>
          </ac:spMkLst>
        </pc:spChg>
        <pc:picChg chg="add mod">
          <ac:chgData name="Sanders Wang" userId="089d73b8-785c-4012-b931-81c632b6c9c7" providerId="ADAL" clId="{040EDAAC-E745-4071-9C17-784A6FEC8541}" dt="2021-03-31T15:42:01.025" v="2663" actId="1076"/>
          <ac:picMkLst>
            <pc:docMk/>
            <pc:sldMk cId="4137897322" sldId="270"/>
            <ac:picMk id="7" creationId="{10D27C9D-EBCC-4617-99E2-0A305BC2FD82}"/>
          </ac:picMkLst>
        </pc:picChg>
        <pc:picChg chg="del">
          <ac:chgData name="Sanders Wang" userId="089d73b8-785c-4012-b931-81c632b6c9c7" providerId="ADAL" clId="{040EDAAC-E745-4071-9C17-784A6FEC8541}" dt="2021-03-31T15:22:03.538" v="2581" actId="478"/>
          <ac:picMkLst>
            <pc:docMk/>
            <pc:sldMk cId="4137897322" sldId="270"/>
            <ac:picMk id="8194" creationId="{C42F0D08-87AA-439D-96BB-E89B7182505A}"/>
          </ac:picMkLst>
        </pc:picChg>
        <pc:picChg chg="del">
          <ac:chgData name="Sanders Wang" userId="089d73b8-785c-4012-b931-81c632b6c9c7" providerId="ADAL" clId="{040EDAAC-E745-4071-9C17-784A6FEC8541}" dt="2021-03-31T15:26:32.565" v="2602" actId="478"/>
          <ac:picMkLst>
            <pc:docMk/>
            <pc:sldMk cId="4137897322" sldId="270"/>
            <ac:picMk id="8196" creationId="{57F5C5A6-0303-41C3-9CF7-8B8E67467CB9}"/>
          </ac:picMkLst>
        </pc:picChg>
        <pc:picChg chg="del">
          <ac:chgData name="Sanders Wang" userId="089d73b8-785c-4012-b931-81c632b6c9c7" providerId="ADAL" clId="{040EDAAC-E745-4071-9C17-784A6FEC8541}" dt="2021-03-31T15:26:35.691" v="2603" actId="478"/>
          <ac:picMkLst>
            <pc:docMk/>
            <pc:sldMk cId="4137897322" sldId="270"/>
            <ac:picMk id="8198" creationId="{ADF2FD82-B198-465E-AB32-A5BB445F9710}"/>
          </ac:picMkLst>
        </pc:picChg>
        <pc:picChg chg="del">
          <ac:chgData name="Sanders Wang" userId="089d73b8-785c-4012-b931-81c632b6c9c7" providerId="ADAL" clId="{040EDAAC-E745-4071-9C17-784A6FEC8541}" dt="2021-03-31T15:22:05.246" v="2582" actId="478"/>
          <ac:picMkLst>
            <pc:docMk/>
            <pc:sldMk cId="4137897322" sldId="270"/>
            <ac:picMk id="8200" creationId="{D20BB26F-8B34-4192-A080-F29DE2C0DDA7}"/>
          </ac:picMkLst>
        </pc:picChg>
        <pc:picChg chg="add mod">
          <ac:chgData name="Sanders Wang" userId="089d73b8-785c-4012-b931-81c632b6c9c7" providerId="ADAL" clId="{040EDAAC-E745-4071-9C17-784A6FEC8541}" dt="2021-03-31T15:31:35.419" v="2618" actId="1076"/>
          <ac:picMkLst>
            <pc:docMk/>
            <pc:sldMk cId="4137897322" sldId="270"/>
            <ac:picMk id="9218" creationId="{30420052-D2B6-406D-9F85-D3FD609905ED}"/>
          </ac:picMkLst>
        </pc:picChg>
        <pc:picChg chg="add mod">
          <ac:chgData name="Sanders Wang" userId="089d73b8-785c-4012-b931-81c632b6c9c7" providerId="ADAL" clId="{040EDAAC-E745-4071-9C17-784A6FEC8541}" dt="2021-03-31T15:40:45.347" v="2658" actId="1076"/>
          <ac:picMkLst>
            <pc:docMk/>
            <pc:sldMk cId="4137897322" sldId="270"/>
            <ac:picMk id="9220" creationId="{0800E005-3049-4D43-A5F9-B68D1ED01662}"/>
          </ac:picMkLst>
        </pc:picChg>
        <pc:picChg chg="add del mod">
          <ac:chgData name="Sanders Wang" userId="089d73b8-785c-4012-b931-81c632b6c9c7" providerId="ADAL" clId="{040EDAAC-E745-4071-9C17-784A6FEC8541}" dt="2021-03-31T15:38:43.634" v="2636" actId="478"/>
          <ac:picMkLst>
            <pc:docMk/>
            <pc:sldMk cId="4137897322" sldId="270"/>
            <ac:picMk id="9222" creationId="{159DBC9D-D497-4C66-8B0E-DB36F8FDDB34}"/>
          </ac:picMkLst>
        </pc:picChg>
        <pc:picChg chg="add mod">
          <ac:chgData name="Sanders Wang" userId="089d73b8-785c-4012-b931-81c632b6c9c7" providerId="ADAL" clId="{040EDAAC-E745-4071-9C17-784A6FEC8541}" dt="2021-03-31T15:40:08.351" v="2642" actId="1076"/>
          <ac:picMkLst>
            <pc:docMk/>
            <pc:sldMk cId="4137897322" sldId="270"/>
            <ac:picMk id="9224" creationId="{836CA1AB-69F2-4D4A-A13C-CDC1232850F4}"/>
          </ac:picMkLst>
        </pc:picChg>
        <pc:picChg chg="add mod">
          <ac:chgData name="Sanders Wang" userId="089d73b8-785c-4012-b931-81c632b6c9c7" providerId="ADAL" clId="{040EDAAC-E745-4071-9C17-784A6FEC8541}" dt="2021-03-31T15:42:24.549" v="2666" actId="1076"/>
          <ac:picMkLst>
            <pc:docMk/>
            <pc:sldMk cId="4137897322" sldId="270"/>
            <ac:picMk id="9226" creationId="{E0E9DBFD-609E-4F71-9FCE-D9C6836028A3}"/>
          </ac:picMkLst>
        </pc:picChg>
        <pc:picChg chg="add mod">
          <ac:chgData name="Sanders Wang" userId="089d73b8-785c-4012-b931-81c632b6c9c7" providerId="ADAL" clId="{040EDAAC-E745-4071-9C17-784A6FEC8541}" dt="2021-03-31T15:42:52.322" v="2668" actId="1076"/>
          <ac:picMkLst>
            <pc:docMk/>
            <pc:sldMk cId="4137897322" sldId="270"/>
            <ac:picMk id="9228" creationId="{1876D471-1C73-42C6-AE31-02187D626498}"/>
          </ac:picMkLst>
        </pc:picChg>
        <pc:cxnChg chg="mod">
          <ac:chgData name="Sanders Wang" userId="089d73b8-785c-4012-b931-81c632b6c9c7" providerId="ADAL" clId="{040EDAAC-E745-4071-9C17-784A6FEC8541}" dt="2021-03-31T15:40:48.161" v="2659" actId="1076"/>
          <ac:cxnSpMkLst>
            <pc:docMk/>
            <pc:sldMk cId="4137897322" sldId="270"/>
            <ac:cxnSpMk id="118" creationId="{8092E187-318C-4AB4-902C-8ADA30183B16}"/>
          </ac:cxnSpMkLst>
        </pc:cxnChg>
        <pc:cxnChg chg="del mod">
          <ac:chgData name="Sanders Wang" userId="089d73b8-785c-4012-b931-81c632b6c9c7" providerId="ADAL" clId="{040EDAAC-E745-4071-9C17-784A6FEC8541}" dt="2021-03-31T15:21:11.402" v="2565" actId="478"/>
          <ac:cxnSpMkLst>
            <pc:docMk/>
            <pc:sldMk cId="4137897322" sldId="270"/>
            <ac:cxnSpMk id="122" creationId="{83821CB8-D305-4336-A22B-55E2CD8A3EAC}"/>
          </ac:cxnSpMkLst>
        </pc:cxnChg>
      </pc:sldChg>
      <pc:sldChg chg="addSp delSp modSp add mod">
        <pc:chgData name="Sanders Wang" userId="089d73b8-785c-4012-b931-81c632b6c9c7" providerId="ADAL" clId="{040EDAAC-E745-4071-9C17-784A6FEC8541}" dt="2021-03-31T15:37:40.212" v="2633" actId="1076"/>
        <pc:sldMkLst>
          <pc:docMk/>
          <pc:sldMk cId="701958709" sldId="271"/>
        </pc:sldMkLst>
        <pc:spChg chg="del">
          <ac:chgData name="Sanders Wang" userId="089d73b8-785c-4012-b931-81c632b6c9c7" providerId="ADAL" clId="{040EDAAC-E745-4071-9C17-784A6FEC8541}" dt="2021-03-31T15:36:57.727" v="2625" actId="478"/>
          <ac:spMkLst>
            <pc:docMk/>
            <pc:sldMk cId="701958709" sldId="271"/>
            <ac:spMk id="11" creationId="{5603AFF7-2117-4A8E-BF08-1B7F4D09E60F}"/>
          </ac:spMkLst>
        </pc:spChg>
        <pc:spChg chg="del">
          <ac:chgData name="Sanders Wang" userId="089d73b8-785c-4012-b931-81c632b6c9c7" providerId="ADAL" clId="{040EDAAC-E745-4071-9C17-784A6FEC8541}" dt="2021-03-31T15:37:00.820" v="2626" actId="478"/>
          <ac:spMkLst>
            <pc:docMk/>
            <pc:sldMk cId="701958709" sldId="271"/>
            <ac:spMk id="16" creationId="{86352488-C2A0-4C67-B3FD-B8CCBDF772D2}"/>
          </ac:spMkLst>
        </pc:spChg>
        <pc:spChg chg="add mod">
          <ac:chgData name="Sanders Wang" userId="089d73b8-785c-4012-b931-81c632b6c9c7" providerId="ADAL" clId="{040EDAAC-E745-4071-9C17-784A6FEC8541}" dt="2021-03-31T15:37:40.212" v="2633" actId="1076"/>
          <ac:spMkLst>
            <pc:docMk/>
            <pc:sldMk cId="701958709" sldId="271"/>
            <ac:spMk id="22" creationId="{62462842-C652-4E9B-82CE-291EC1BF76D6}"/>
          </ac:spMkLst>
        </pc:spChg>
        <pc:spChg chg="del">
          <ac:chgData name="Sanders Wang" userId="089d73b8-785c-4012-b931-81c632b6c9c7" providerId="ADAL" clId="{040EDAAC-E745-4071-9C17-784A6FEC8541}" dt="2021-03-31T15:37:05.420" v="2628" actId="478"/>
          <ac:spMkLst>
            <pc:docMk/>
            <pc:sldMk cId="701958709" sldId="271"/>
            <ac:spMk id="33" creationId="{7746F4C3-BB37-4920-8248-A7B1B893632F}"/>
          </ac:spMkLst>
        </pc:spChg>
        <pc:spChg chg="del">
          <ac:chgData name="Sanders Wang" userId="089d73b8-785c-4012-b931-81c632b6c9c7" providerId="ADAL" clId="{040EDAAC-E745-4071-9C17-784A6FEC8541}" dt="2021-03-31T15:37:08.291" v="2629" actId="478"/>
          <ac:spMkLst>
            <pc:docMk/>
            <pc:sldMk cId="701958709" sldId="271"/>
            <ac:spMk id="119" creationId="{FBFCE48A-1EAD-4341-AABF-892D8E855D25}"/>
          </ac:spMkLst>
        </pc:spChg>
        <pc:picChg chg="del">
          <ac:chgData name="Sanders Wang" userId="089d73b8-785c-4012-b931-81c632b6c9c7" providerId="ADAL" clId="{040EDAAC-E745-4071-9C17-784A6FEC8541}" dt="2021-03-31T15:37:11.109" v="2630" actId="478"/>
          <ac:picMkLst>
            <pc:docMk/>
            <pc:sldMk cId="701958709" sldId="271"/>
            <ac:picMk id="9218" creationId="{30420052-D2B6-406D-9F85-D3FD609905ED}"/>
          </ac:picMkLst>
        </pc:picChg>
        <pc:picChg chg="del">
          <ac:chgData name="Sanders Wang" userId="089d73b8-785c-4012-b931-81c632b6c9c7" providerId="ADAL" clId="{040EDAAC-E745-4071-9C17-784A6FEC8541}" dt="2021-03-31T15:37:02.461" v="2627" actId="478"/>
          <ac:picMkLst>
            <pc:docMk/>
            <pc:sldMk cId="701958709" sldId="271"/>
            <ac:picMk id="9220" creationId="{0800E005-3049-4D43-A5F9-B68D1ED01662}"/>
          </ac:picMkLst>
        </pc:picChg>
        <pc:picChg chg="mod">
          <ac:chgData name="Sanders Wang" userId="089d73b8-785c-4012-b931-81c632b6c9c7" providerId="ADAL" clId="{040EDAAC-E745-4071-9C17-784A6FEC8541}" dt="2021-03-31T15:37:19.366" v="2631" actId="1076"/>
          <ac:picMkLst>
            <pc:docMk/>
            <pc:sldMk cId="701958709" sldId="271"/>
            <ac:picMk id="9222" creationId="{159DBC9D-D497-4C66-8B0E-DB36F8FDDB34}"/>
          </ac:picMkLst>
        </pc:picChg>
        <pc:cxnChg chg="del mod">
          <ac:chgData name="Sanders Wang" userId="089d73b8-785c-4012-b931-81c632b6c9c7" providerId="ADAL" clId="{040EDAAC-E745-4071-9C17-784A6FEC8541}" dt="2021-03-31T15:36:52.783" v="2624" actId="478"/>
          <ac:cxnSpMkLst>
            <pc:docMk/>
            <pc:sldMk cId="701958709" sldId="271"/>
            <ac:cxnSpMk id="118" creationId="{8092E187-318C-4AB4-902C-8ADA30183B16}"/>
          </ac:cxnSpMkLst>
        </pc:cxnChg>
      </pc:sldChg>
      <pc:sldChg chg="addSp delSp modSp add mod">
        <pc:chgData name="Sanders Wang" userId="089d73b8-785c-4012-b931-81c632b6c9c7" providerId="ADAL" clId="{040EDAAC-E745-4071-9C17-784A6FEC8541}" dt="2021-03-31T16:23:12.486" v="2784" actId="1076"/>
        <pc:sldMkLst>
          <pc:docMk/>
          <pc:sldMk cId="1629231404" sldId="272"/>
        </pc:sldMkLst>
        <pc:spChg chg="add mod">
          <ac:chgData name="Sanders Wang" userId="089d73b8-785c-4012-b931-81c632b6c9c7" providerId="ADAL" clId="{040EDAAC-E745-4071-9C17-784A6FEC8541}" dt="2021-03-31T16:03:34.980" v="2683" actId="1076"/>
          <ac:spMkLst>
            <pc:docMk/>
            <pc:sldMk cId="1629231404" sldId="272"/>
            <ac:spMk id="4" creationId="{A164ACAC-6104-4A19-B3D8-8F59DF830D77}"/>
          </ac:spMkLst>
        </pc:spChg>
        <pc:spChg chg="add mod">
          <ac:chgData name="Sanders Wang" userId="089d73b8-785c-4012-b931-81c632b6c9c7" providerId="ADAL" clId="{040EDAAC-E745-4071-9C17-784A6FEC8541}" dt="2021-03-31T16:04:12.831" v="2694" actId="1076"/>
          <ac:spMkLst>
            <pc:docMk/>
            <pc:sldMk cId="1629231404" sldId="272"/>
            <ac:spMk id="5" creationId="{95A3E406-FC09-4BAD-8DD5-286D0047F27A}"/>
          </ac:spMkLst>
        </pc:spChg>
        <pc:spChg chg="add del mod">
          <ac:chgData name="Sanders Wang" userId="089d73b8-785c-4012-b931-81c632b6c9c7" providerId="ADAL" clId="{040EDAAC-E745-4071-9C17-784A6FEC8541}" dt="2021-03-31T16:05:32.396" v="2698"/>
          <ac:spMkLst>
            <pc:docMk/>
            <pc:sldMk cId="1629231404" sldId="272"/>
            <ac:spMk id="6" creationId="{E1143356-A0DB-4256-9A3B-2528906BDF77}"/>
          </ac:spMkLst>
        </pc:spChg>
        <pc:spChg chg="add mod">
          <ac:chgData name="Sanders Wang" userId="089d73b8-785c-4012-b931-81c632b6c9c7" providerId="ADAL" clId="{040EDAAC-E745-4071-9C17-784A6FEC8541}" dt="2021-03-31T16:05:51.791" v="2704" actId="14100"/>
          <ac:spMkLst>
            <pc:docMk/>
            <pc:sldMk cId="1629231404" sldId="272"/>
            <ac:spMk id="7" creationId="{95F8CFB4-99B7-49BB-BEC5-B115ED6A98CD}"/>
          </ac:spMkLst>
        </pc:spChg>
        <pc:spChg chg="del">
          <ac:chgData name="Sanders Wang" userId="089d73b8-785c-4012-b931-81c632b6c9c7" providerId="ADAL" clId="{040EDAAC-E745-4071-9C17-784A6FEC8541}" dt="2021-03-31T15:57:32.962" v="2671" actId="478"/>
          <ac:spMkLst>
            <pc:docMk/>
            <pc:sldMk cId="1629231404" sldId="272"/>
            <ac:spMk id="22" creationId="{62462842-C652-4E9B-82CE-291EC1BF76D6}"/>
          </ac:spMkLst>
        </pc:spChg>
        <pc:spChg chg="add mod">
          <ac:chgData name="Sanders Wang" userId="089d73b8-785c-4012-b931-81c632b6c9c7" providerId="ADAL" clId="{040EDAAC-E745-4071-9C17-784A6FEC8541}" dt="2021-03-31T16:07:25.844" v="2714"/>
          <ac:spMkLst>
            <pc:docMk/>
            <pc:sldMk cId="1629231404" sldId="272"/>
            <ac:spMk id="24" creationId="{3918FFAC-1696-44FC-B212-9BB4FC7701B3}"/>
          </ac:spMkLst>
        </pc:spChg>
        <pc:spChg chg="add mod">
          <ac:chgData name="Sanders Wang" userId="089d73b8-785c-4012-b931-81c632b6c9c7" providerId="ADAL" clId="{040EDAAC-E745-4071-9C17-784A6FEC8541}" dt="2021-03-31T16:11:04.656" v="2721" actId="14100"/>
          <ac:spMkLst>
            <pc:docMk/>
            <pc:sldMk cId="1629231404" sldId="272"/>
            <ac:spMk id="26" creationId="{CF1882C4-E707-4857-B728-1620B48E017C}"/>
          </ac:spMkLst>
        </pc:spChg>
        <pc:spChg chg="add mod">
          <ac:chgData name="Sanders Wang" userId="089d73b8-785c-4012-b931-81c632b6c9c7" providerId="ADAL" clId="{040EDAAC-E745-4071-9C17-784A6FEC8541}" dt="2021-03-31T16:12:49.965" v="2731"/>
          <ac:spMkLst>
            <pc:docMk/>
            <pc:sldMk cId="1629231404" sldId="272"/>
            <ac:spMk id="29" creationId="{E7E4C522-9F6C-4095-B2CF-51C2D89A3655}"/>
          </ac:spMkLst>
        </pc:spChg>
        <pc:spChg chg="add mod">
          <ac:chgData name="Sanders Wang" userId="089d73b8-785c-4012-b931-81c632b6c9c7" providerId="ADAL" clId="{040EDAAC-E745-4071-9C17-784A6FEC8541}" dt="2021-03-31T16:13:33.970" v="2734"/>
          <ac:spMkLst>
            <pc:docMk/>
            <pc:sldMk cId="1629231404" sldId="272"/>
            <ac:spMk id="30" creationId="{E2F18CDD-37D1-4508-8F95-5ECE6C83D197}"/>
          </ac:spMkLst>
        </pc:spChg>
        <pc:spChg chg="mod">
          <ac:chgData name="Sanders Wang" userId="089d73b8-785c-4012-b931-81c632b6c9c7" providerId="ADAL" clId="{040EDAAC-E745-4071-9C17-784A6FEC8541}" dt="2021-03-31T16:18:19.565" v="2754" actId="20577"/>
          <ac:spMkLst>
            <pc:docMk/>
            <pc:sldMk cId="1629231404" sldId="272"/>
            <ac:spMk id="131" creationId="{0D75DB33-7E55-4046-8B78-2146272967CA}"/>
          </ac:spMkLst>
        </pc:spChg>
        <pc:picChg chg="add mod">
          <ac:chgData name="Sanders Wang" userId="089d73b8-785c-4012-b931-81c632b6c9c7" providerId="ADAL" clId="{040EDAAC-E745-4071-9C17-784A6FEC8541}" dt="2021-03-31T15:58:08.478" v="2673" actId="1076"/>
          <ac:picMkLst>
            <pc:docMk/>
            <pc:sldMk cId="1629231404" sldId="272"/>
            <ac:picMk id="2" creationId="{E6503ECD-56D8-45C5-B4C6-CD2848C265E9}"/>
          </ac:picMkLst>
        </pc:picChg>
        <pc:picChg chg="add mod">
          <ac:chgData name="Sanders Wang" userId="089d73b8-785c-4012-b931-81c632b6c9c7" providerId="ADAL" clId="{040EDAAC-E745-4071-9C17-784A6FEC8541}" dt="2021-03-31T16:06:54.642" v="2706" actId="1076"/>
          <ac:picMkLst>
            <pc:docMk/>
            <pc:sldMk cId="1629231404" sldId="272"/>
            <ac:picMk id="8" creationId="{69218003-CA70-4707-9A15-8331F4C5A0CE}"/>
          </ac:picMkLst>
        </pc:picChg>
        <pc:picChg chg="del">
          <ac:chgData name="Sanders Wang" userId="089d73b8-785c-4012-b931-81c632b6c9c7" providerId="ADAL" clId="{040EDAAC-E745-4071-9C17-784A6FEC8541}" dt="2021-03-31T15:55:38.034" v="2670" actId="478"/>
          <ac:picMkLst>
            <pc:docMk/>
            <pc:sldMk cId="1629231404" sldId="272"/>
            <ac:picMk id="9222" creationId="{159DBC9D-D497-4C66-8B0E-DB36F8FDDB34}"/>
          </ac:picMkLst>
        </pc:picChg>
        <pc:picChg chg="add mod">
          <ac:chgData name="Sanders Wang" userId="089d73b8-785c-4012-b931-81c632b6c9c7" providerId="ADAL" clId="{040EDAAC-E745-4071-9C17-784A6FEC8541}" dt="2021-03-31T16:04:09.792" v="2693" actId="1076"/>
          <ac:picMkLst>
            <pc:docMk/>
            <pc:sldMk cId="1629231404" sldId="272"/>
            <ac:picMk id="11266" creationId="{B006D890-C9B7-427E-B3F3-31C090BB81A8}"/>
          </ac:picMkLst>
        </pc:picChg>
        <pc:picChg chg="add mod">
          <ac:chgData name="Sanders Wang" userId="089d73b8-785c-4012-b931-81c632b6c9c7" providerId="ADAL" clId="{040EDAAC-E745-4071-9C17-784A6FEC8541}" dt="2021-03-31T16:05:13.851" v="2696" actId="1076"/>
          <ac:picMkLst>
            <pc:docMk/>
            <pc:sldMk cId="1629231404" sldId="272"/>
            <ac:picMk id="11268" creationId="{5C999152-64C3-41F8-9E1C-9E940BB54BEA}"/>
          </ac:picMkLst>
        </pc:picChg>
        <pc:picChg chg="add mod">
          <ac:chgData name="Sanders Wang" userId="089d73b8-785c-4012-b931-81c632b6c9c7" providerId="ADAL" clId="{040EDAAC-E745-4071-9C17-784A6FEC8541}" dt="2021-03-31T16:09:28.178" v="2717" actId="14100"/>
          <ac:picMkLst>
            <pc:docMk/>
            <pc:sldMk cId="1629231404" sldId="272"/>
            <ac:picMk id="11270" creationId="{A4605BA7-9E68-45F8-A20A-C3470F3D1536}"/>
          </ac:picMkLst>
        </pc:picChg>
        <pc:picChg chg="add mod">
          <ac:chgData name="Sanders Wang" userId="089d73b8-785c-4012-b931-81c632b6c9c7" providerId="ADAL" clId="{040EDAAC-E745-4071-9C17-784A6FEC8541}" dt="2021-03-31T16:12:01.254" v="2727" actId="1076"/>
          <ac:picMkLst>
            <pc:docMk/>
            <pc:sldMk cId="1629231404" sldId="272"/>
            <ac:picMk id="11272" creationId="{08E028CF-B1A1-4D06-AFD2-263C008DE1FA}"/>
          </ac:picMkLst>
        </pc:picChg>
        <pc:picChg chg="add mod">
          <ac:chgData name="Sanders Wang" userId="089d73b8-785c-4012-b931-81c632b6c9c7" providerId="ADAL" clId="{040EDAAC-E745-4071-9C17-784A6FEC8541}" dt="2021-03-31T16:13:59.003" v="2738" actId="1076"/>
          <ac:picMkLst>
            <pc:docMk/>
            <pc:sldMk cId="1629231404" sldId="272"/>
            <ac:picMk id="11274" creationId="{C413E931-675B-41D3-AC8F-9EFCBAF614AD}"/>
          </ac:picMkLst>
        </pc:picChg>
        <pc:cxnChg chg="add mod ord">
          <ac:chgData name="Sanders Wang" userId="089d73b8-785c-4012-b931-81c632b6c9c7" providerId="ADAL" clId="{040EDAAC-E745-4071-9C17-784A6FEC8541}" dt="2021-03-31T16:23:12.486" v="2784" actId="1076"/>
          <ac:cxnSpMkLst>
            <pc:docMk/>
            <pc:sldMk cId="1629231404" sldId="272"/>
            <ac:cxnSpMk id="31" creationId="{BA01303E-441E-481E-8C71-10E8F2870AF8}"/>
          </ac:cxnSpMkLst>
        </pc:cxnChg>
      </pc:sldChg>
      <pc:sldChg chg="addSp delSp modSp add mod">
        <pc:chgData name="Sanders Wang" userId="089d73b8-785c-4012-b931-81c632b6c9c7" providerId="ADAL" clId="{040EDAAC-E745-4071-9C17-784A6FEC8541}" dt="2021-03-31T17:25:48.616" v="2966" actId="1035"/>
        <pc:sldMkLst>
          <pc:docMk/>
          <pc:sldMk cId="4088414426" sldId="273"/>
        </pc:sldMkLst>
        <pc:spChg chg="add del mod">
          <ac:chgData name="Sanders Wang" userId="089d73b8-785c-4012-b931-81c632b6c9c7" providerId="ADAL" clId="{040EDAAC-E745-4071-9C17-784A6FEC8541}" dt="2021-03-31T16:19:28.937" v="2763" actId="478"/>
          <ac:spMkLst>
            <pc:docMk/>
            <pc:sldMk cId="4088414426" sldId="273"/>
            <ac:spMk id="4" creationId="{54900F21-D0DF-4A2A-8D2C-E868C70029A1}"/>
          </ac:spMkLst>
        </pc:spChg>
        <pc:spChg chg="add mod">
          <ac:chgData name="Sanders Wang" userId="089d73b8-785c-4012-b931-81c632b6c9c7" providerId="ADAL" clId="{040EDAAC-E745-4071-9C17-784A6FEC8541}" dt="2021-03-31T16:19:32.907" v="2764" actId="1076"/>
          <ac:spMkLst>
            <pc:docMk/>
            <pc:sldMk cId="4088414426" sldId="273"/>
            <ac:spMk id="5" creationId="{4BEBC92B-86F9-48F9-975D-E569BBE17439}"/>
          </ac:spMkLst>
        </pc:spChg>
        <pc:spChg chg="add mod">
          <ac:chgData name="Sanders Wang" userId="089d73b8-785c-4012-b931-81c632b6c9c7" providerId="ADAL" clId="{040EDAAC-E745-4071-9C17-784A6FEC8541}" dt="2021-03-31T16:26:17.493" v="2799" actId="1076"/>
          <ac:spMkLst>
            <pc:docMk/>
            <pc:sldMk cId="4088414426" sldId="273"/>
            <ac:spMk id="6" creationId="{03105DA8-47F7-450F-ABF6-2860327F8B7E}"/>
          </ac:spMkLst>
        </pc:spChg>
        <pc:spChg chg="del">
          <ac:chgData name="Sanders Wang" userId="089d73b8-785c-4012-b931-81c632b6c9c7" providerId="ADAL" clId="{040EDAAC-E745-4071-9C17-784A6FEC8541}" dt="2021-03-31T16:16:05.318" v="2741" actId="478"/>
          <ac:spMkLst>
            <pc:docMk/>
            <pc:sldMk cId="4088414426" sldId="273"/>
            <ac:spMk id="22" creationId="{62462842-C652-4E9B-82CE-291EC1BF76D6}"/>
          </ac:spMkLst>
        </pc:spChg>
        <pc:spChg chg="add mod">
          <ac:chgData name="Sanders Wang" userId="089d73b8-785c-4012-b931-81c632b6c9c7" providerId="ADAL" clId="{040EDAAC-E745-4071-9C17-784A6FEC8541}" dt="2021-03-31T16:26:13.976" v="2798"/>
          <ac:spMkLst>
            <pc:docMk/>
            <pc:sldMk cId="4088414426" sldId="273"/>
            <ac:spMk id="23" creationId="{AAB1F960-3C0F-4802-A4D0-7EE9224519AA}"/>
          </ac:spMkLst>
        </pc:spChg>
        <pc:spChg chg="add del mod">
          <ac:chgData name="Sanders Wang" userId="089d73b8-785c-4012-b931-81c632b6c9c7" providerId="ADAL" clId="{040EDAAC-E745-4071-9C17-784A6FEC8541}" dt="2021-03-31T16:30:27.556" v="2812" actId="21"/>
          <ac:spMkLst>
            <pc:docMk/>
            <pc:sldMk cId="4088414426" sldId="273"/>
            <ac:spMk id="25" creationId="{1DEE82F5-E773-47D6-A9C5-93D608019F7A}"/>
          </ac:spMkLst>
        </pc:spChg>
        <pc:spChg chg="add mod">
          <ac:chgData name="Sanders Wang" userId="089d73b8-785c-4012-b931-81c632b6c9c7" providerId="ADAL" clId="{040EDAAC-E745-4071-9C17-784A6FEC8541}" dt="2021-03-31T17:13:12.297" v="2904"/>
          <ac:spMkLst>
            <pc:docMk/>
            <pc:sldMk cId="4088414426" sldId="273"/>
            <ac:spMk id="29" creationId="{7A94C0BC-B8D2-4298-9403-953623D77459}"/>
          </ac:spMkLst>
        </pc:spChg>
        <pc:spChg chg="add mod">
          <ac:chgData name="Sanders Wang" userId="089d73b8-785c-4012-b931-81c632b6c9c7" providerId="ADAL" clId="{040EDAAC-E745-4071-9C17-784A6FEC8541}" dt="2021-03-31T17:22:46.607" v="2945"/>
          <ac:spMkLst>
            <pc:docMk/>
            <pc:sldMk cId="4088414426" sldId="273"/>
            <ac:spMk id="38" creationId="{200024E6-E278-430B-98ED-E860F24AF3D2}"/>
          </ac:spMkLst>
        </pc:spChg>
        <pc:spChg chg="add mod">
          <ac:chgData name="Sanders Wang" userId="089d73b8-785c-4012-b931-81c632b6c9c7" providerId="ADAL" clId="{040EDAAC-E745-4071-9C17-784A6FEC8541}" dt="2021-03-31T17:25:09.256" v="2952" actId="1076"/>
          <ac:spMkLst>
            <pc:docMk/>
            <pc:sldMk cId="4088414426" sldId="273"/>
            <ac:spMk id="40" creationId="{BCE0947A-BDFA-4718-960B-CB473CE2720D}"/>
          </ac:spMkLst>
        </pc:spChg>
        <pc:spChg chg="mod">
          <ac:chgData name="Sanders Wang" userId="089d73b8-785c-4012-b931-81c632b6c9c7" providerId="ADAL" clId="{040EDAAC-E745-4071-9C17-784A6FEC8541}" dt="2021-03-31T17:13:24.801" v="2910"/>
          <ac:spMkLst>
            <pc:docMk/>
            <pc:sldMk cId="4088414426" sldId="273"/>
            <ac:spMk id="131" creationId="{0D75DB33-7E55-4046-8B78-2146272967CA}"/>
          </ac:spMkLst>
        </pc:spChg>
        <pc:picChg chg="add mod">
          <ac:chgData name="Sanders Wang" userId="089d73b8-785c-4012-b931-81c632b6c9c7" providerId="ADAL" clId="{040EDAAC-E745-4071-9C17-784A6FEC8541}" dt="2021-03-31T16:18:01.763" v="2746" actId="1076"/>
          <ac:picMkLst>
            <pc:docMk/>
            <pc:sldMk cId="4088414426" sldId="273"/>
            <ac:picMk id="2" creationId="{02ABCE6B-44F0-4F5A-9C7C-2A3A788410DE}"/>
          </ac:picMkLst>
        </pc:picChg>
        <pc:picChg chg="add del mod">
          <ac:chgData name="Sanders Wang" userId="089d73b8-785c-4012-b931-81c632b6c9c7" providerId="ADAL" clId="{040EDAAC-E745-4071-9C17-784A6FEC8541}" dt="2021-03-31T16:30:27.556" v="2812" actId="21"/>
          <ac:picMkLst>
            <pc:docMk/>
            <pc:sldMk cId="4088414426" sldId="273"/>
            <ac:picMk id="7" creationId="{6C00A064-D9B3-41AA-86CE-812ACF203226}"/>
          </ac:picMkLst>
        </pc:picChg>
        <pc:picChg chg="add mod">
          <ac:chgData name="Sanders Wang" userId="089d73b8-785c-4012-b931-81c632b6c9c7" providerId="ADAL" clId="{040EDAAC-E745-4071-9C17-784A6FEC8541}" dt="2021-03-31T16:40:41.523" v="2900" actId="1076"/>
          <ac:picMkLst>
            <pc:docMk/>
            <pc:sldMk cId="4088414426" sldId="273"/>
            <ac:picMk id="8" creationId="{A86D4E17-B7C4-4EE6-B3C2-F92B7B3C02AA}"/>
          </ac:picMkLst>
        </pc:picChg>
        <pc:picChg chg="add mod">
          <ac:chgData name="Sanders Wang" userId="089d73b8-785c-4012-b931-81c632b6c9c7" providerId="ADAL" clId="{040EDAAC-E745-4071-9C17-784A6FEC8541}" dt="2021-03-31T17:16:41.940" v="2923" actId="14100"/>
          <ac:picMkLst>
            <pc:docMk/>
            <pc:sldMk cId="4088414426" sldId="273"/>
            <ac:picMk id="10" creationId="{3EA01F21-542A-4536-AA37-7A4101DE8C25}"/>
          </ac:picMkLst>
        </pc:picChg>
        <pc:picChg chg="add mod">
          <ac:chgData name="Sanders Wang" userId="089d73b8-785c-4012-b931-81c632b6c9c7" providerId="ADAL" clId="{040EDAAC-E745-4071-9C17-784A6FEC8541}" dt="2021-03-31T17:20:24.948" v="2937" actId="1076"/>
          <ac:picMkLst>
            <pc:docMk/>
            <pc:sldMk cId="4088414426" sldId="273"/>
            <ac:picMk id="12" creationId="{057DD34B-CCE6-4EF9-A991-DB748B7BE547}"/>
          </ac:picMkLst>
        </pc:picChg>
        <pc:picChg chg="add mod">
          <ac:chgData name="Sanders Wang" userId="089d73b8-785c-4012-b931-81c632b6c9c7" providerId="ADAL" clId="{040EDAAC-E745-4071-9C17-784A6FEC8541}" dt="2021-03-31T17:20:32.805" v="2939" actId="1076"/>
          <ac:picMkLst>
            <pc:docMk/>
            <pc:sldMk cId="4088414426" sldId="273"/>
            <ac:picMk id="14" creationId="{AAC1B4DD-4A1B-44D3-B79A-0A7FA4F28171}"/>
          </ac:picMkLst>
        </pc:picChg>
        <pc:picChg chg="add mod">
          <ac:chgData name="Sanders Wang" userId="089d73b8-785c-4012-b931-81c632b6c9c7" providerId="ADAL" clId="{040EDAAC-E745-4071-9C17-784A6FEC8541}" dt="2021-03-31T17:20:27.084" v="2938" actId="1076"/>
          <ac:picMkLst>
            <pc:docMk/>
            <pc:sldMk cId="4088414426" sldId="273"/>
            <ac:picMk id="16" creationId="{629FED0A-4C83-4191-8CAC-76E2F3190018}"/>
          </ac:picMkLst>
        </pc:picChg>
        <pc:picChg chg="del">
          <ac:chgData name="Sanders Wang" userId="089d73b8-785c-4012-b931-81c632b6c9c7" providerId="ADAL" clId="{040EDAAC-E745-4071-9C17-784A6FEC8541}" dt="2021-03-31T16:16:01.993" v="2740" actId="478"/>
          <ac:picMkLst>
            <pc:docMk/>
            <pc:sldMk cId="4088414426" sldId="273"/>
            <ac:picMk id="9222" creationId="{159DBC9D-D497-4C66-8B0E-DB36F8FDDB34}"/>
          </ac:picMkLst>
        </pc:picChg>
        <pc:picChg chg="add del mod">
          <ac:chgData name="Sanders Wang" userId="089d73b8-785c-4012-b931-81c632b6c9c7" providerId="ADAL" clId="{040EDAAC-E745-4071-9C17-784A6FEC8541}" dt="2021-03-31T16:21:32.498" v="2773"/>
          <ac:picMkLst>
            <pc:docMk/>
            <pc:sldMk cId="4088414426" sldId="273"/>
            <ac:picMk id="15362" creationId="{1F0134A8-C9C6-4223-A355-F75CDC02699F}"/>
          </ac:picMkLst>
        </pc:picChg>
        <pc:picChg chg="add mod">
          <ac:chgData name="Sanders Wang" userId="089d73b8-785c-4012-b931-81c632b6c9c7" providerId="ADAL" clId="{040EDAAC-E745-4071-9C17-784A6FEC8541}" dt="2021-03-31T16:25:15.680" v="2793" actId="1076"/>
          <ac:picMkLst>
            <pc:docMk/>
            <pc:sldMk cId="4088414426" sldId="273"/>
            <ac:picMk id="15364" creationId="{9CA97970-7CF9-41B8-A20E-C4C41F8D5003}"/>
          </ac:picMkLst>
        </pc:picChg>
        <pc:picChg chg="add mod">
          <ac:chgData name="Sanders Wang" userId="089d73b8-785c-4012-b931-81c632b6c9c7" providerId="ADAL" clId="{040EDAAC-E745-4071-9C17-784A6FEC8541}" dt="2021-03-31T16:25:24.647" v="2796" actId="14100"/>
          <ac:picMkLst>
            <pc:docMk/>
            <pc:sldMk cId="4088414426" sldId="273"/>
            <ac:picMk id="15366" creationId="{C33B21DA-353F-432A-82C2-AC7E87A25309}"/>
          </ac:picMkLst>
        </pc:picChg>
        <pc:picChg chg="add del mod">
          <ac:chgData name="Sanders Wang" userId="089d73b8-785c-4012-b931-81c632b6c9c7" providerId="ADAL" clId="{040EDAAC-E745-4071-9C17-784A6FEC8541}" dt="2021-03-31T16:30:27.556" v="2812" actId="21"/>
          <ac:picMkLst>
            <pc:docMk/>
            <pc:sldMk cId="4088414426" sldId="273"/>
            <ac:picMk id="15368" creationId="{FFCA49DC-1C48-454D-A48B-F60F641B5ED6}"/>
          </ac:picMkLst>
        </pc:picChg>
        <pc:picChg chg="add mod">
          <ac:chgData name="Sanders Wang" userId="089d73b8-785c-4012-b931-81c632b6c9c7" providerId="ADAL" clId="{040EDAAC-E745-4071-9C17-784A6FEC8541}" dt="2021-03-31T17:21:46.701" v="2943" actId="1076"/>
          <ac:picMkLst>
            <pc:docMk/>
            <pc:sldMk cId="4088414426" sldId="273"/>
            <ac:picMk id="15370" creationId="{7DB8B3E1-8F9C-4A9A-88F8-BE16079FB756}"/>
          </ac:picMkLst>
        </pc:picChg>
        <pc:picChg chg="add mod">
          <ac:chgData name="Sanders Wang" userId="089d73b8-785c-4012-b931-81c632b6c9c7" providerId="ADAL" clId="{040EDAAC-E745-4071-9C17-784A6FEC8541}" dt="2021-03-31T17:24:22.815" v="2949" actId="14100"/>
          <ac:picMkLst>
            <pc:docMk/>
            <pc:sldMk cId="4088414426" sldId="273"/>
            <ac:picMk id="15372" creationId="{578F921A-9BD8-4DFA-A339-ED14BA9BE6F3}"/>
          </ac:picMkLst>
        </pc:picChg>
        <pc:cxnChg chg="add mod">
          <ac:chgData name="Sanders Wang" userId="089d73b8-785c-4012-b931-81c632b6c9c7" providerId="ADAL" clId="{040EDAAC-E745-4071-9C17-784A6FEC8541}" dt="2021-03-31T17:25:48.616" v="2966" actId="1035"/>
          <ac:cxnSpMkLst>
            <pc:docMk/>
            <pc:sldMk cId="4088414426" sldId="273"/>
            <ac:cxnSpMk id="41" creationId="{F666EF1A-17E8-46BA-9AFA-6125AA678201}"/>
          </ac:cxnSpMkLst>
        </pc:cxnChg>
      </pc:sldChg>
      <pc:sldChg chg="addSp delSp modSp add mod ord">
        <pc:chgData name="Sanders Wang" userId="089d73b8-785c-4012-b931-81c632b6c9c7" providerId="ADAL" clId="{040EDAAC-E745-4071-9C17-784A6FEC8541}" dt="2021-03-31T16:38:35.577" v="2898"/>
        <pc:sldMkLst>
          <pc:docMk/>
          <pc:sldMk cId="3648986732" sldId="274"/>
        </pc:sldMkLst>
        <pc:spChg chg="add mod">
          <ac:chgData name="Sanders Wang" userId="089d73b8-785c-4012-b931-81c632b6c9c7" providerId="ADAL" clId="{040EDAAC-E745-4071-9C17-784A6FEC8541}" dt="2021-03-31T16:37:17.382" v="2886" actId="1076"/>
          <ac:spMkLst>
            <pc:docMk/>
            <pc:sldMk cId="3648986732" sldId="274"/>
            <ac:spMk id="2" creationId="{6E099258-BC0B-4232-B947-C47B33637D25}"/>
          </ac:spMkLst>
        </pc:spChg>
        <pc:spChg chg="add del mod">
          <ac:chgData name="Sanders Wang" userId="089d73b8-785c-4012-b931-81c632b6c9c7" providerId="ADAL" clId="{040EDAAC-E745-4071-9C17-784A6FEC8541}" dt="2021-03-31T16:30:56.825" v="2821" actId="478"/>
          <ac:spMkLst>
            <pc:docMk/>
            <pc:sldMk cId="3648986732" sldId="274"/>
            <ac:spMk id="15" creationId="{4433C630-BC39-4FA3-96C3-C7A6A394F284}"/>
          </ac:spMkLst>
        </pc:spChg>
        <pc:spChg chg="add mod">
          <ac:chgData name="Sanders Wang" userId="089d73b8-785c-4012-b931-81c632b6c9c7" providerId="ADAL" clId="{040EDAAC-E745-4071-9C17-784A6FEC8541}" dt="2021-03-31T16:32:11.117" v="2852" actId="14100"/>
          <ac:spMkLst>
            <pc:docMk/>
            <pc:sldMk cId="3648986732" sldId="274"/>
            <ac:spMk id="17" creationId="{8BD65E40-35F8-4C26-802A-E3F78C7866CD}"/>
          </ac:spMkLst>
        </pc:spChg>
        <pc:spChg chg="add mod">
          <ac:chgData name="Sanders Wang" userId="089d73b8-785c-4012-b931-81c632b6c9c7" providerId="ADAL" clId="{040EDAAC-E745-4071-9C17-784A6FEC8541}" dt="2021-03-31T16:37:52.487" v="2896" actId="1076"/>
          <ac:spMkLst>
            <pc:docMk/>
            <pc:sldMk cId="3648986732" sldId="274"/>
            <ac:spMk id="21" creationId="{D01FA1FE-0E5C-4504-A462-7CFB94317672}"/>
          </ac:spMkLst>
        </pc:spChg>
        <pc:spChg chg="add mod">
          <ac:chgData name="Sanders Wang" userId="089d73b8-785c-4012-b931-81c632b6c9c7" providerId="ADAL" clId="{040EDAAC-E745-4071-9C17-784A6FEC8541}" dt="2021-03-31T16:38:35.577" v="2898"/>
          <ac:spMkLst>
            <pc:docMk/>
            <pc:sldMk cId="3648986732" sldId="274"/>
            <ac:spMk id="22" creationId="{C3E947B1-F623-44A1-9D4C-7E27636C8DD1}"/>
          </ac:spMkLst>
        </pc:spChg>
        <pc:spChg chg="mod">
          <ac:chgData name="Sanders Wang" userId="089d73b8-785c-4012-b931-81c632b6c9c7" providerId="ADAL" clId="{040EDAAC-E745-4071-9C17-784A6FEC8541}" dt="2021-03-31T16:30:53.899" v="2820"/>
          <ac:spMkLst>
            <pc:docMk/>
            <pc:sldMk cId="3648986732" sldId="274"/>
            <ac:spMk id="131" creationId="{0D75DB33-7E55-4046-8B78-2146272967CA}"/>
          </ac:spMkLst>
        </pc:spChg>
        <pc:picChg chg="add mod">
          <ac:chgData name="Sanders Wang" userId="089d73b8-785c-4012-b931-81c632b6c9c7" providerId="ADAL" clId="{040EDAAC-E745-4071-9C17-784A6FEC8541}" dt="2021-03-31T16:30:45.069" v="2818" actId="1076"/>
          <ac:picMkLst>
            <pc:docMk/>
            <pc:sldMk cId="3648986732" sldId="274"/>
            <ac:picMk id="14" creationId="{E160DDD0-4B83-4400-9DBD-575332800CB4}"/>
          </ac:picMkLst>
        </pc:picChg>
        <pc:picChg chg="add mod">
          <ac:chgData name="Sanders Wang" userId="089d73b8-785c-4012-b931-81c632b6c9c7" providerId="ADAL" clId="{040EDAAC-E745-4071-9C17-784A6FEC8541}" dt="2021-03-31T16:37:48.744" v="2895" actId="14100"/>
          <ac:picMkLst>
            <pc:docMk/>
            <pc:sldMk cId="3648986732" sldId="274"/>
            <ac:picMk id="16" creationId="{4478BC66-C4DB-4B7C-B3D6-0B64ED8FEA95}"/>
          </ac:picMkLst>
        </pc:picChg>
        <pc:picChg chg="add mod">
          <ac:chgData name="Sanders Wang" userId="089d73b8-785c-4012-b931-81c632b6c9c7" providerId="ADAL" clId="{040EDAAC-E745-4071-9C17-784A6FEC8541}" dt="2021-03-31T16:37:41.082" v="2893" actId="1076"/>
          <ac:picMkLst>
            <pc:docMk/>
            <pc:sldMk cId="3648986732" sldId="274"/>
            <ac:picMk id="14338" creationId="{3C022588-FE4D-45AD-880D-8A34EAE47F73}"/>
          </ac:picMkLst>
        </pc:picChg>
        <pc:picChg chg="add mod">
          <ac:chgData name="Sanders Wang" userId="089d73b8-785c-4012-b931-81c632b6c9c7" providerId="ADAL" clId="{040EDAAC-E745-4071-9C17-784A6FEC8541}" dt="2021-03-31T16:37:43.815" v="2894" actId="14100"/>
          <ac:picMkLst>
            <pc:docMk/>
            <pc:sldMk cId="3648986732" sldId="274"/>
            <ac:picMk id="14340" creationId="{8DCA47F0-9304-48B5-9337-AC25FDE4F9CE}"/>
          </ac:picMkLst>
        </pc:picChg>
      </pc:sldChg>
      <pc:sldChg chg="addSp delSp modSp add mod">
        <pc:chgData name="Sanders Wang" userId="089d73b8-785c-4012-b931-81c632b6c9c7" providerId="ADAL" clId="{040EDAAC-E745-4071-9C17-784A6FEC8541}" dt="2021-03-31T18:25:34.850" v="3296" actId="14100"/>
        <pc:sldMkLst>
          <pc:docMk/>
          <pc:sldMk cId="1522932478" sldId="275"/>
        </pc:sldMkLst>
        <pc:spChg chg="add mod">
          <ac:chgData name="Sanders Wang" userId="089d73b8-785c-4012-b931-81c632b6c9c7" providerId="ADAL" clId="{040EDAAC-E745-4071-9C17-784A6FEC8541}" dt="2021-03-31T17:26:57.505" v="2974" actId="20577"/>
          <ac:spMkLst>
            <pc:docMk/>
            <pc:sldMk cId="1522932478" sldId="275"/>
            <ac:spMk id="15" creationId="{9520BC7D-394D-434D-8CFE-D5DF5B2C6CE5}"/>
          </ac:spMkLst>
        </pc:spChg>
        <pc:spChg chg="add mod">
          <ac:chgData name="Sanders Wang" userId="089d73b8-785c-4012-b931-81c632b6c9c7" providerId="ADAL" clId="{040EDAAC-E745-4071-9C17-784A6FEC8541}" dt="2021-03-31T17:35:27.682" v="2997" actId="1076"/>
          <ac:spMkLst>
            <pc:docMk/>
            <pc:sldMk cId="1522932478" sldId="275"/>
            <ac:spMk id="17" creationId="{37DE73CB-F2EB-4A0D-9991-FE6A7C8C3C85}"/>
          </ac:spMkLst>
        </pc:spChg>
        <pc:spChg chg="add mod">
          <ac:chgData name="Sanders Wang" userId="089d73b8-785c-4012-b931-81c632b6c9c7" providerId="ADAL" clId="{040EDAAC-E745-4071-9C17-784A6FEC8541}" dt="2021-03-31T17:36:26.440" v="3026" actId="1076"/>
          <ac:spMkLst>
            <pc:docMk/>
            <pc:sldMk cId="1522932478" sldId="275"/>
            <ac:spMk id="21" creationId="{E24009B5-D5B1-46E8-BB2B-8570A325C07C}"/>
          </ac:spMkLst>
        </pc:spChg>
        <pc:spChg chg="add mod">
          <ac:chgData name="Sanders Wang" userId="089d73b8-785c-4012-b931-81c632b6c9c7" providerId="ADAL" clId="{040EDAAC-E745-4071-9C17-784A6FEC8541}" dt="2021-03-31T17:36:59.546" v="3048" actId="20577"/>
          <ac:spMkLst>
            <pc:docMk/>
            <pc:sldMk cId="1522932478" sldId="275"/>
            <ac:spMk id="22" creationId="{53E55E05-D2FB-4E37-9768-7AFAC017DE42}"/>
          </ac:spMkLst>
        </pc:spChg>
        <pc:spChg chg="add del mod">
          <ac:chgData name="Sanders Wang" userId="089d73b8-785c-4012-b931-81c632b6c9c7" providerId="ADAL" clId="{040EDAAC-E745-4071-9C17-784A6FEC8541}" dt="2021-03-31T17:38:21.866" v="3054" actId="21"/>
          <ac:spMkLst>
            <pc:docMk/>
            <pc:sldMk cId="1522932478" sldId="275"/>
            <ac:spMk id="24" creationId="{8D5121D3-1E72-4479-B998-093C3B71F7F0}"/>
          </ac:spMkLst>
        </pc:spChg>
        <pc:spChg chg="add mod">
          <ac:chgData name="Sanders Wang" userId="089d73b8-785c-4012-b931-81c632b6c9c7" providerId="ADAL" clId="{040EDAAC-E745-4071-9C17-784A6FEC8541}" dt="2021-03-31T18:16:13.404" v="3249" actId="20577"/>
          <ac:spMkLst>
            <pc:docMk/>
            <pc:sldMk cId="1522932478" sldId="275"/>
            <ac:spMk id="26" creationId="{5A9FB581-DC91-4470-A291-F3947ABE2C50}"/>
          </ac:spMkLst>
        </pc:spChg>
        <pc:spChg chg="add mod">
          <ac:chgData name="Sanders Wang" userId="089d73b8-785c-4012-b931-81c632b6c9c7" providerId="ADAL" clId="{040EDAAC-E745-4071-9C17-784A6FEC8541}" dt="2021-03-31T18:22:06.335" v="3290" actId="14100"/>
          <ac:spMkLst>
            <pc:docMk/>
            <pc:sldMk cId="1522932478" sldId="275"/>
            <ac:spMk id="29" creationId="{BF88FFCA-9536-4421-B1E2-4D801E18C48B}"/>
          </ac:spMkLst>
        </pc:spChg>
        <pc:spChg chg="mod">
          <ac:chgData name="Sanders Wang" userId="089d73b8-785c-4012-b931-81c632b6c9c7" providerId="ADAL" clId="{040EDAAC-E745-4071-9C17-784A6FEC8541}" dt="2021-03-31T18:17:35.869" v="3255" actId="20577"/>
          <ac:spMkLst>
            <pc:docMk/>
            <pc:sldMk cId="1522932478" sldId="275"/>
            <ac:spMk id="131" creationId="{0D75DB33-7E55-4046-8B78-2146272967CA}"/>
          </ac:spMkLst>
        </pc:spChg>
        <pc:picChg chg="add mod">
          <ac:chgData name="Sanders Wang" userId="089d73b8-785c-4012-b931-81c632b6c9c7" providerId="ADAL" clId="{040EDAAC-E745-4071-9C17-784A6FEC8541}" dt="2021-03-31T17:27:00.584" v="2975" actId="1076"/>
          <ac:picMkLst>
            <pc:docMk/>
            <pc:sldMk cId="1522932478" sldId="275"/>
            <ac:picMk id="2" creationId="{59866AB7-D4E4-4214-A111-EE2E1FE0B231}"/>
          </ac:picMkLst>
        </pc:picChg>
        <pc:picChg chg="add del mod">
          <ac:chgData name="Sanders Wang" userId="089d73b8-785c-4012-b931-81c632b6c9c7" providerId="ADAL" clId="{040EDAAC-E745-4071-9C17-784A6FEC8541}" dt="2021-03-31T17:38:21.866" v="3054" actId="21"/>
          <ac:picMkLst>
            <pc:docMk/>
            <pc:sldMk cId="1522932478" sldId="275"/>
            <ac:picMk id="4" creationId="{839D8CDD-E317-491B-A40E-7AA0E4D9E094}"/>
          </ac:picMkLst>
        </pc:picChg>
        <pc:picChg chg="add mod">
          <ac:chgData name="Sanders Wang" userId="089d73b8-785c-4012-b931-81c632b6c9c7" providerId="ADAL" clId="{040EDAAC-E745-4071-9C17-784A6FEC8541}" dt="2021-03-31T18:15:31.608" v="3238" actId="1076"/>
          <ac:picMkLst>
            <pc:docMk/>
            <pc:sldMk cId="1522932478" sldId="275"/>
            <ac:picMk id="5" creationId="{C12EC7CE-E80E-44FA-B314-E39765373B3E}"/>
          </ac:picMkLst>
        </pc:picChg>
        <pc:picChg chg="add del mod">
          <ac:chgData name="Sanders Wang" userId="089d73b8-785c-4012-b931-81c632b6c9c7" providerId="ADAL" clId="{040EDAAC-E745-4071-9C17-784A6FEC8541}" dt="2021-03-31T17:31:37.168" v="2985" actId="478"/>
          <ac:picMkLst>
            <pc:docMk/>
            <pc:sldMk cId="1522932478" sldId="275"/>
            <ac:picMk id="13314" creationId="{743561FF-0226-4C86-A11E-58F93AEE2795}"/>
          </ac:picMkLst>
        </pc:picChg>
        <pc:picChg chg="add mod">
          <ac:chgData name="Sanders Wang" userId="089d73b8-785c-4012-b931-81c632b6c9c7" providerId="ADAL" clId="{040EDAAC-E745-4071-9C17-784A6FEC8541}" dt="2021-03-31T17:31:45.783" v="2988" actId="1076"/>
          <ac:picMkLst>
            <pc:docMk/>
            <pc:sldMk cId="1522932478" sldId="275"/>
            <ac:picMk id="13316" creationId="{B65F0A52-AC34-4427-9720-BDCA34801290}"/>
          </ac:picMkLst>
        </pc:picChg>
        <pc:picChg chg="add mod">
          <ac:chgData name="Sanders Wang" userId="089d73b8-785c-4012-b931-81c632b6c9c7" providerId="ADAL" clId="{040EDAAC-E745-4071-9C17-784A6FEC8541}" dt="2021-03-31T17:33:17.551" v="2992" actId="14100"/>
          <ac:picMkLst>
            <pc:docMk/>
            <pc:sldMk cId="1522932478" sldId="275"/>
            <ac:picMk id="13318" creationId="{FB6A85FC-B587-4473-BFB2-424F645068E6}"/>
          </ac:picMkLst>
        </pc:picChg>
        <pc:picChg chg="add mod">
          <ac:chgData name="Sanders Wang" userId="089d73b8-785c-4012-b931-81c632b6c9c7" providerId="ADAL" clId="{040EDAAC-E745-4071-9C17-784A6FEC8541}" dt="2021-03-31T17:35:16.947" v="2995" actId="14100"/>
          <ac:picMkLst>
            <pc:docMk/>
            <pc:sldMk cId="1522932478" sldId="275"/>
            <ac:picMk id="13320" creationId="{D50A40D2-21B1-4FBE-9979-E9428F123366}"/>
          </ac:picMkLst>
        </pc:picChg>
        <pc:picChg chg="add del mod">
          <ac:chgData name="Sanders Wang" userId="089d73b8-785c-4012-b931-81c632b6c9c7" providerId="ADAL" clId="{040EDAAC-E745-4071-9C17-784A6FEC8541}" dt="2021-03-31T18:20:00.096" v="3263" actId="478"/>
          <ac:picMkLst>
            <pc:docMk/>
            <pc:sldMk cId="1522932478" sldId="275"/>
            <ac:picMk id="13322" creationId="{DC69912D-4CA1-450F-883B-87CA49894341}"/>
          </ac:picMkLst>
        </pc:picChg>
        <pc:picChg chg="add mod">
          <ac:chgData name="Sanders Wang" userId="089d73b8-785c-4012-b931-81c632b6c9c7" providerId="ADAL" clId="{040EDAAC-E745-4071-9C17-784A6FEC8541}" dt="2021-03-31T18:20:46.203" v="3266" actId="14100"/>
          <ac:picMkLst>
            <pc:docMk/>
            <pc:sldMk cId="1522932478" sldId="275"/>
            <ac:picMk id="13324" creationId="{1087FC88-E90A-4B45-A5F0-D0D435BEB381}"/>
          </ac:picMkLst>
        </pc:picChg>
        <pc:picChg chg="add mod">
          <ac:chgData name="Sanders Wang" userId="089d73b8-785c-4012-b931-81c632b6c9c7" providerId="ADAL" clId="{040EDAAC-E745-4071-9C17-784A6FEC8541}" dt="2021-03-31T18:25:34.850" v="3296" actId="14100"/>
          <ac:picMkLst>
            <pc:docMk/>
            <pc:sldMk cId="1522932478" sldId="275"/>
            <ac:picMk id="13326" creationId="{07029EF9-1E60-4585-9358-243805602509}"/>
          </ac:picMkLst>
        </pc:picChg>
      </pc:sldChg>
      <pc:sldChg chg="addSp modSp add mod ord">
        <pc:chgData name="Sanders Wang" userId="089d73b8-785c-4012-b931-81c632b6c9c7" providerId="ADAL" clId="{040EDAAC-E745-4071-9C17-784A6FEC8541}" dt="2021-03-31T17:58:08.315" v="3147" actId="14100"/>
        <pc:sldMkLst>
          <pc:docMk/>
          <pc:sldMk cId="2097138037" sldId="276"/>
        </pc:sldMkLst>
        <pc:spChg chg="add mod">
          <ac:chgData name="Sanders Wang" userId="089d73b8-785c-4012-b931-81c632b6c9c7" providerId="ADAL" clId="{040EDAAC-E745-4071-9C17-784A6FEC8541}" dt="2021-03-31T17:39:41.551" v="3059"/>
          <ac:spMkLst>
            <pc:docMk/>
            <pc:sldMk cId="2097138037" sldId="276"/>
            <ac:spMk id="15" creationId="{0F7B17D4-76C6-4F5F-BF49-A71A41165759}"/>
          </ac:spMkLst>
        </pc:spChg>
        <pc:spChg chg="add mod">
          <ac:chgData name="Sanders Wang" userId="089d73b8-785c-4012-b931-81c632b6c9c7" providerId="ADAL" clId="{040EDAAC-E745-4071-9C17-784A6FEC8541}" dt="2021-03-31T17:47:50.742" v="3090" actId="14100"/>
          <ac:spMkLst>
            <pc:docMk/>
            <pc:sldMk cId="2097138037" sldId="276"/>
            <ac:spMk id="17" creationId="{30417FAF-C360-4CC7-85B5-4C5862EE05BD}"/>
          </ac:spMkLst>
        </pc:spChg>
        <pc:spChg chg="add mod">
          <ac:chgData name="Sanders Wang" userId="089d73b8-785c-4012-b931-81c632b6c9c7" providerId="ADAL" clId="{040EDAAC-E745-4071-9C17-784A6FEC8541}" dt="2021-03-31T17:48:03.678" v="3092" actId="1076"/>
          <ac:spMkLst>
            <pc:docMk/>
            <pc:sldMk cId="2097138037" sldId="276"/>
            <ac:spMk id="19" creationId="{DA950BB3-AE89-41F9-B49E-44B845EDDF2D}"/>
          </ac:spMkLst>
        </pc:spChg>
        <pc:spChg chg="add mod">
          <ac:chgData name="Sanders Wang" userId="089d73b8-785c-4012-b931-81c632b6c9c7" providerId="ADAL" clId="{040EDAAC-E745-4071-9C17-784A6FEC8541}" dt="2021-03-31T17:48:36.013" v="3100" actId="20577"/>
          <ac:spMkLst>
            <pc:docMk/>
            <pc:sldMk cId="2097138037" sldId="276"/>
            <ac:spMk id="21" creationId="{731E6427-AB95-4628-8616-94ED611865F0}"/>
          </ac:spMkLst>
        </pc:spChg>
        <pc:spChg chg="add mod">
          <ac:chgData name="Sanders Wang" userId="089d73b8-785c-4012-b931-81c632b6c9c7" providerId="ADAL" clId="{040EDAAC-E745-4071-9C17-784A6FEC8541}" dt="2021-03-31T17:50:11.835" v="3107" actId="1076"/>
          <ac:spMkLst>
            <pc:docMk/>
            <pc:sldMk cId="2097138037" sldId="276"/>
            <ac:spMk id="23" creationId="{2B596C2C-EA61-4689-8E6F-6C39E844BA5A}"/>
          </ac:spMkLst>
        </pc:spChg>
        <pc:spChg chg="add mod">
          <ac:chgData name="Sanders Wang" userId="089d73b8-785c-4012-b931-81c632b6c9c7" providerId="ADAL" clId="{040EDAAC-E745-4071-9C17-784A6FEC8541}" dt="2021-03-31T17:53:11.750" v="3119" actId="14100"/>
          <ac:spMkLst>
            <pc:docMk/>
            <pc:sldMk cId="2097138037" sldId="276"/>
            <ac:spMk id="25" creationId="{AC4D7435-2966-497D-AA4B-E4FE98102261}"/>
          </ac:spMkLst>
        </pc:spChg>
        <pc:spChg chg="add mod">
          <ac:chgData name="Sanders Wang" userId="089d73b8-785c-4012-b931-81c632b6c9c7" providerId="ADAL" clId="{040EDAAC-E745-4071-9C17-784A6FEC8541}" dt="2021-03-31T17:57:19.510" v="3132" actId="1076"/>
          <ac:spMkLst>
            <pc:docMk/>
            <pc:sldMk cId="2097138037" sldId="276"/>
            <ac:spMk id="27" creationId="{FE3A636B-9B32-49C0-9EC5-11EC10CE80DA}"/>
          </ac:spMkLst>
        </pc:spChg>
        <pc:spChg chg="add mod">
          <ac:chgData name="Sanders Wang" userId="089d73b8-785c-4012-b931-81c632b6c9c7" providerId="ADAL" clId="{040EDAAC-E745-4071-9C17-784A6FEC8541}" dt="2021-03-31T17:58:08.315" v="3147" actId="14100"/>
          <ac:spMkLst>
            <pc:docMk/>
            <pc:sldMk cId="2097138037" sldId="276"/>
            <ac:spMk id="29" creationId="{BF77F130-9C37-438E-8AA2-FDEB507580F7}"/>
          </ac:spMkLst>
        </pc:spChg>
        <pc:spChg chg="mod">
          <ac:chgData name="Sanders Wang" userId="089d73b8-785c-4012-b931-81c632b6c9c7" providerId="ADAL" clId="{040EDAAC-E745-4071-9C17-784A6FEC8541}" dt="2021-03-31T17:50:23.472" v="3114" actId="20577"/>
          <ac:spMkLst>
            <pc:docMk/>
            <pc:sldMk cId="2097138037" sldId="276"/>
            <ac:spMk id="131" creationId="{0D75DB33-7E55-4046-8B78-2146272967CA}"/>
          </ac:spMkLst>
        </pc:spChg>
        <pc:picChg chg="add mod">
          <ac:chgData name="Sanders Wang" userId="089d73b8-785c-4012-b931-81c632b6c9c7" providerId="ADAL" clId="{040EDAAC-E745-4071-9C17-784A6FEC8541}" dt="2021-03-31T17:49:24.371" v="3102" actId="1076"/>
          <ac:picMkLst>
            <pc:docMk/>
            <pc:sldMk cId="2097138037" sldId="276"/>
            <ac:picMk id="2" creationId="{CB64CEF7-7476-482C-9678-391A79590D6E}"/>
          </ac:picMkLst>
        </pc:picChg>
        <pc:picChg chg="add mod">
          <ac:chgData name="Sanders Wang" userId="089d73b8-785c-4012-b931-81c632b6c9c7" providerId="ADAL" clId="{040EDAAC-E745-4071-9C17-784A6FEC8541}" dt="2021-03-31T17:38:34.822" v="3056" actId="1076"/>
          <ac:picMkLst>
            <pc:docMk/>
            <pc:sldMk cId="2097138037" sldId="276"/>
            <ac:picMk id="14" creationId="{D765935D-C672-451E-9B83-0850B394C8F1}"/>
          </ac:picMkLst>
        </pc:picChg>
        <pc:picChg chg="add mod">
          <ac:chgData name="Sanders Wang" userId="089d73b8-785c-4012-b931-81c632b6c9c7" providerId="ADAL" clId="{040EDAAC-E745-4071-9C17-784A6FEC8541}" dt="2021-03-31T17:42:23.901" v="3068" actId="1076"/>
          <ac:picMkLst>
            <pc:docMk/>
            <pc:sldMk cId="2097138037" sldId="276"/>
            <ac:picMk id="12290" creationId="{87626EDE-93CA-489A-9E2C-16BD31B4E8AF}"/>
          </ac:picMkLst>
        </pc:picChg>
        <pc:picChg chg="add mod">
          <ac:chgData name="Sanders Wang" userId="089d73b8-785c-4012-b931-81c632b6c9c7" providerId="ADAL" clId="{040EDAAC-E745-4071-9C17-784A6FEC8541}" dt="2021-03-31T17:47:54.047" v="3091" actId="1076"/>
          <ac:picMkLst>
            <pc:docMk/>
            <pc:sldMk cId="2097138037" sldId="276"/>
            <ac:picMk id="12292" creationId="{61AFF207-D1EC-48D9-8439-FD440262BBB1}"/>
          </ac:picMkLst>
        </pc:picChg>
        <pc:picChg chg="add mod">
          <ac:chgData name="Sanders Wang" userId="089d73b8-785c-4012-b931-81c632b6c9c7" providerId="ADAL" clId="{040EDAAC-E745-4071-9C17-784A6FEC8541}" dt="2021-03-31T17:48:11.311" v="3095" actId="14100"/>
          <ac:picMkLst>
            <pc:docMk/>
            <pc:sldMk cId="2097138037" sldId="276"/>
            <ac:picMk id="12294" creationId="{4F75F59D-3DA1-4F35-BEF5-94257984417D}"/>
          </ac:picMkLst>
        </pc:picChg>
        <pc:picChg chg="add mod">
          <ac:chgData name="Sanders Wang" userId="089d73b8-785c-4012-b931-81c632b6c9c7" providerId="ADAL" clId="{040EDAAC-E745-4071-9C17-784A6FEC8541}" dt="2021-03-31T17:52:01.072" v="3116" actId="1076"/>
          <ac:picMkLst>
            <pc:docMk/>
            <pc:sldMk cId="2097138037" sldId="276"/>
            <ac:picMk id="12296" creationId="{0318C73E-9AE6-47A2-8141-B2753838F76F}"/>
          </ac:picMkLst>
        </pc:picChg>
        <pc:picChg chg="add mod">
          <ac:chgData name="Sanders Wang" userId="089d73b8-785c-4012-b931-81c632b6c9c7" providerId="ADAL" clId="{040EDAAC-E745-4071-9C17-784A6FEC8541}" dt="2021-03-31T17:57:19.510" v="3132" actId="1076"/>
          <ac:picMkLst>
            <pc:docMk/>
            <pc:sldMk cId="2097138037" sldId="276"/>
            <ac:picMk id="12298" creationId="{2DA21B68-C6D9-4DAD-914F-17241E549CF2}"/>
          </ac:picMkLst>
        </pc:picChg>
        <pc:picChg chg="add mod">
          <ac:chgData name="Sanders Wang" userId="089d73b8-785c-4012-b931-81c632b6c9c7" providerId="ADAL" clId="{040EDAAC-E745-4071-9C17-784A6FEC8541}" dt="2021-03-31T17:57:27.999" v="3135" actId="14100"/>
          <ac:picMkLst>
            <pc:docMk/>
            <pc:sldMk cId="2097138037" sldId="276"/>
            <ac:picMk id="12300" creationId="{9B9B8FC6-C500-4B60-8A83-FADEA3CDC2D0}"/>
          </ac:picMkLst>
        </pc:picChg>
      </pc:sldChg>
      <pc:sldChg chg="addSp delSp modSp add mod">
        <pc:chgData name="Sanders Wang" userId="089d73b8-785c-4012-b931-81c632b6c9c7" providerId="ADAL" clId="{040EDAAC-E745-4071-9C17-784A6FEC8541}" dt="2021-03-31T18:15:47.181" v="3245" actId="20577"/>
        <pc:sldMkLst>
          <pc:docMk/>
          <pc:sldMk cId="2987653941" sldId="277"/>
        </pc:sldMkLst>
        <pc:spChg chg="del">
          <ac:chgData name="Sanders Wang" userId="089d73b8-785c-4012-b931-81c632b6c9c7" providerId="ADAL" clId="{040EDAAC-E745-4071-9C17-784A6FEC8541}" dt="2021-03-31T17:55:13.080" v="3127" actId="478"/>
          <ac:spMkLst>
            <pc:docMk/>
            <pc:sldMk cId="2987653941" sldId="277"/>
            <ac:spMk id="15" creationId="{9520BC7D-394D-434D-8CFE-D5DF5B2C6CE5}"/>
          </ac:spMkLst>
        </pc:spChg>
        <pc:spChg chg="del">
          <ac:chgData name="Sanders Wang" userId="089d73b8-785c-4012-b931-81c632b6c9c7" providerId="ADAL" clId="{040EDAAC-E745-4071-9C17-784A6FEC8541}" dt="2021-03-31T17:55:13.080" v="3127" actId="478"/>
          <ac:spMkLst>
            <pc:docMk/>
            <pc:sldMk cId="2987653941" sldId="277"/>
            <ac:spMk id="17" creationId="{37DE73CB-F2EB-4A0D-9991-FE6A7C8C3C85}"/>
          </ac:spMkLst>
        </pc:spChg>
        <pc:spChg chg="del">
          <ac:chgData name="Sanders Wang" userId="089d73b8-785c-4012-b931-81c632b6c9c7" providerId="ADAL" clId="{040EDAAC-E745-4071-9C17-784A6FEC8541}" dt="2021-03-31T17:55:13.080" v="3127" actId="478"/>
          <ac:spMkLst>
            <pc:docMk/>
            <pc:sldMk cId="2987653941" sldId="277"/>
            <ac:spMk id="21" creationId="{E24009B5-D5B1-46E8-BB2B-8570A325C07C}"/>
          </ac:spMkLst>
        </pc:spChg>
        <pc:spChg chg="del">
          <ac:chgData name="Sanders Wang" userId="089d73b8-785c-4012-b931-81c632b6c9c7" providerId="ADAL" clId="{040EDAAC-E745-4071-9C17-784A6FEC8541}" dt="2021-03-31T17:55:13.080" v="3127" actId="478"/>
          <ac:spMkLst>
            <pc:docMk/>
            <pc:sldMk cId="2987653941" sldId="277"/>
            <ac:spMk id="22" creationId="{53E55E05-D2FB-4E37-9768-7AFAC017DE42}"/>
          </ac:spMkLst>
        </pc:spChg>
        <pc:spChg chg="add mod">
          <ac:chgData name="Sanders Wang" userId="089d73b8-785c-4012-b931-81c632b6c9c7" providerId="ADAL" clId="{040EDAAC-E745-4071-9C17-784A6FEC8541}" dt="2021-03-31T17:58:57.143" v="3150"/>
          <ac:spMkLst>
            <pc:docMk/>
            <pc:sldMk cId="2987653941" sldId="277"/>
            <ac:spMk id="23" creationId="{75BB6CE6-71FD-4155-83C9-D30EB456F112}"/>
          </ac:spMkLst>
        </pc:spChg>
        <pc:spChg chg="add mod">
          <ac:chgData name="Sanders Wang" userId="089d73b8-785c-4012-b931-81c632b6c9c7" providerId="ADAL" clId="{040EDAAC-E745-4071-9C17-784A6FEC8541}" dt="2021-03-31T18:00:57.239" v="3159" actId="1076"/>
          <ac:spMkLst>
            <pc:docMk/>
            <pc:sldMk cId="2987653941" sldId="277"/>
            <ac:spMk id="25" creationId="{6A0B80F8-1E61-4E9D-8059-36FA8502ECF1}"/>
          </ac:spMkLst>
        </pc:spChg>
        <pc:spChg chg="add mod">
          <ac:chgData name="Sanders Wang" userId="089d73b8-785c-4012-b931-81c632b6c9c7" providerId="ADAL" clId="{040EDAAC-E745-4071-9C17-784A6FEC8541}" dt="2021-03-31T18:03:24.128" v="3166" actId="1076"/>
          <ac:spMkLst>
            <pc:docMk/>
            <pc:sldMk cId="2987653941" sldId="277"/>
            <ac:spMk id="27" creationId="{706A9BE2-056E-4B1E-8193-C692C23D54FE}"/>
          </ac:spMkLst>
        </pc:spChg>
        <pc:spChg chg="add mod">
          <ac:chgData name="Sanders Wang" userId="089d73b8-785c-4012-b931-81c632b6c9c7" providerId="ADAL" clId="{040EDAAC-E745-4071-9C17-784A6FEC8541}" dt="2021-03-31T18:07:58.022" v="3181" actId="1076"/>
          <ac:spMkLst>
            <pc:docMk/>
            <pc:sldMk cId="2987653941" sldId="277"/>
            <ac:spMk id="31" creationId="{B6C00335-F7E4-483A-B807-D89FBD5931A8}"/>
          </ac:spMkLst>
        </pc:spChg>
        <pc:spChg chg="add mod">
          <ac:chgData name="Sanders Wang" userId="089d73b8-785c-4012-b931-81c632b6c9c7" providerId="ADAL" clId="{040EDAAC-E745-4071-9C17-784A6FEC8541}" dt="2021-03-31T18:14:49.863" v="3236"/>
          <ac:spMkLst>
            <pc:docMk/>
            <pc:sldMk cId="2987653941" sldId="277"/>
            <ac:spMk id="33" creationId="{E636BE3C-94CC-4FBF-B2D5-AA8DF699F533}"/>
          </ac:spMkLst>
        </pc:spChg>
        <pc:spChg chg="add mod">
          <ac:chgData name="Sanders Wang" userId="089d73b8-785c-4012-b931-81c632b6c9c7" providerId="ADAL" clId="{040EDAAC-E745-4071-9C17-784A6FEC8541}" dt="2021-03-31T18:12:21.855" v="3213"/>
          <ac:spMkLst>
            <pc:docMk/>
            <pc:sldMk cId="2987653941" sldId="277"/>
            <ac:spMk id="35" creationId="{5615549B-92B6-404A-A430-84822EE1F7F5}"/>
          </ac:spMkLst>
        </pc:spChg>
        <pc:spChg chg="mod">
          <ac:chgData name="Sanders Wang" userId="089d73b8-785c-4012-b931-81c632b6c9c7" providerId="ADAL" clId="{040EDAAC-E745-4071-9C17-784A6FEC8541}" dt="2021-03-31T18:15:47.181" v="3245" actId="20577"/>
          <ac:spMkLst>
            <pc:docMk/>
            <pc:sldMk cId="2987653941" sldId="277"/>
            <ac:spMk id="131" creationId="{0D75DB33-7E55-4046-8B78-2146272967CA}"/>
          </ac:spMkLst>
        </pc:spChg>
        <pc:picChg chg="del">
          <ac:chgData name="Sanders Wang" userId="089d73b8-785c-4012-b931-81c632b6c9c7" providerId="ADAL" clId="{040EDAAC-E745-4071-9C17-784A6FEC8541}" dt="2021-03-31T17:55:13.080" v="3127" actId="478"/>
          <ac:picMkLst>
            <pc:docMk/>
            <pc:sldMk cId="2987653941" sldId="277"/>
            <ac:picMk id="2" creationId="{59866AB7-D4E4-4214-A111-EE2E1FE0B231}"/>
          </ac:picMkLst>
        </pc:picChg>
        <pc:picChg chg="add mod">
          <ac:chgData name="Sanders Wang" userId="089d73b8-785c-4012-b931-81c632b6c9c7" providerId="ADAL" clId="{040EDAAC-E745-4071-9C17-784A6FEC8541}" dt="2021-03-31T17:55:51.537" v="3130" actId="1076"/>
          <ac:picMkLst>
            <pc:docMk/>
            <pc:sldMk cId="2987653941" sldId="277"/>
            <ac:picMk id="4" creationId="{159EDD8E-6E0E-4FDB-BF28-E86A75BBA63A}"/>
          </ac:picMkLst>
        </pc:picChg>
        <pc:picChg chg="add mod">
          <ac:chgData name="Sanders Wang" userId="089d73b8-785c-4012-b931-81c632b6c9c7" providerId="ADAL" clId="{040EDAAC-E745-4071-9C17-784A6FEC8541}" dt="2021-03-31T18:04:12.600" v="3171" actId="1076"/>
          <ac:picMkLst>
            <pc:docMk/>
            <pc:sldMk cId="2987653941" sldId="277"/>
            <ac:picMk id="6" creationId="{59033223-2FD2-44BA-B763-22C95D4BCD13}"/>
          </ac:picMkLst>
        </pc:picChg>
        <pc:picChg chg="add mod">
          <ac:chgData name="Sanders Wang" userId="089d73b8-785c-4012-b931-81c632b6c9c7" providerId="ADAL" clId="{040EDAAC-E745-4071-9C17-784A6FEC8541}" dt="2021-03-31T18:04:43.890" v="3173" actId="1076"/>
          <ac:picMkLst>
            <pc:docMk/>
            <pc:sldMk cId="2987653941" sldId="277"/>
            <ac:picMk id="7" creationId="{E4D6E993-FABC-4A31-8AD3-13A69E4A8571}"/>
          </ac:picMkLst>
        </pc:picChg>
        <pc:picChg chg="del">
          <ac:chgData name="Sanders Wang" userId="089d73b8-785c-4012-b931-81c632b6c9c7" providerId="ADAL" clId="{040EDAAC-E745-4071-9C17-784A6FEC8541}" dt="2021-03-31T17:55:13.080" v="3127" actId="478"/>
          <ac:picMkLst>
            <pc:docMk/>
            <pc:sldMk cId="2987653941" sldId="277"/>
            <ac:picMk id="13316" creationId="{B65F0A52-AC34-4427-9720-BDCA34801290}"/>
          </ac:picMkLst>
        </pc:picChg>
        <pc:picChg chg="del">
          <ac:chgData name="Sanders Wang" userId="089d73b8-785c-4012-b931-81c632b6c9c7" providerId="ADAL" clId="{040EDAAC-E745-4071-9C17-784A6FEC8541}" dt="2021-03-31T17:55:13.080" v="3127" actId="478"/>
          <ac:picMkLst>
            <pc:docMk/>
            <pc:sldMk cId="2987653941" sldId="277"/>
            <ac:picMk id="13318" creationId="{FB6A85FC-B587-4473-BFB2-424F645068E6}"/>
          </ac:picMkLst>
        </pc:picChg>
        <pc:picChg chg="del">
          <ac:chgData name="Sanders Wang" userId="089d73b8-785c-4012-b931-81c632b6c9c7" providerId="ADAL" clId="{040EDAAC-E745-4071-9C17-784A6FEC8541}" dt="2021-03-31T17:55:13.080" v="3127" actId="478"/>
          <ac:picMkLst>
            <pc:docMk/>
            <pc:sldMk cId="2987653941" sldId="277"/>
            <ac:picMk id="13320" creationId="{D50A40D2-21B1-4FBE-9979-E9428F123366}"/>
          </ac:picMkLst>
        </pc:picChg>
        <pc:picChg chg="add mod">
          <ac:chgData name="Sanders Wang" userId="089d73b8-785c-4012-b931-81c632b6c9c7" providerId="ADAL" clId="{040EDAAC-E745-4071-9C17-784A6FEC8541}" dt="2021-03-31T18:00:06.027" v="3156" actId="1076"/>
          <ac:picMkLst>
            <pc:docMk/>
            <pc:sldMk cId="2987653941" sldId="277"/>
            <ac:picMk id="17410" creationId="{8742E46F-99B1-4D53-A8FA-8CABD738F06E}"/>
          </ac:picMkLst>
        </pc:picChg>
        <pc:picChg chg="add mod">
          <ac:chgData name="Sanders Wang" userId="089d73b8-785c-4012-b931-81c632b6c9c7" providerId="ADAL" clId="{040EDAAC-E745-4071-9C17-784A6FEC8541}" dt="2021-03-31T18:03:08.412" v="3163" actId="14100"/>
          <ac:picMkLst>
            <pc:docMk/>
            <pc:sldMk cId="2987653941" sldId="277"/>
            <ac:picMk id="17412" creationId="{4BF076B7-9641-466F-830A-E785A07A0C94}"/>
          </ac:picMkLst>
        </pc:picChg>
        <pc:picChg chg="add del mod">
          <ac:chgData name="Sanders Wang" userId="089d73b8-785c-4012-b931-81c632b6c9c7" providerId="ADAL" clId="{040EDAAC-E745-4071-9C17-784A6FEC8541}" dt="2021-03-31T18:12:35.426" v="3214" actId="478"/>
          <ac:picMkLst>
            <pc:docMk/>
            <pc:sldMk cId="2987653941" sldId="277"/>
            <ac:picMk id="17414" creationId="{6F8DE168-7372-4E29-BDBF-065110AF7BB9}"/>
          </ac:picMkLst>
        </pc:picChg>
        <pc:picChg chg="add mod">
          <ac:chgData name="Sanders Wang" userId="089d73b8-785c-4012-b931-81c632b6c9c7" providerId="ADAL" clId="{040EDAAC-E745-4071-9C17-784A6FEC8541}" dt="2021-03-31T18:11:19.472" v="3192" actId="14100"/>
          <ac:picMkLst>
            <pc:docMk/>
            <pc:sldMk cId="2987653941" sldId="277"/>
            <ac:picMk id="17416" creationId="{ECD00579-1460-4366-A8A5-93D1E0EC3124}"/>
          </ac:picMkLst>
        </pc:picChg>
        <pc:picChg chg="add mod">
          <ac:chgData name="Sanders Wang" userId="089d73b8-785c-4012-b931-81c632b6c9c7" providerId="ADAL" clId="{040EDAAC-E745-4071-9C17-784A6FEC8541}" dt="2021-03-31T18:14:17.668" v="3217" actId="14100"/>
          <ac:picMkLst>
            <pc:docMk/>
            <pc:sldMk cId="2987653941" sldId="277"/>
            <ac:picMk id="17418" creationId="{E5AFC04B-A556-4A9A-B17C-91A1D3B599F1}"/>
          </ac:picMkLst>
        </pc:picChg>
      </pc:sldChg>
      <pc:sldChg chg="addSp modSp add mod ord">
        <pc:chgData name="Sanders Wang" userId="089d73b8-785c-4012-b931-81c632b6c9c7" providerId="ADAL" clId="{040EDAAC-E745-4071-9C17-784A6FEC8541}" dt="2021-03-31T18:42:09.532" v="3453" actId="14100"/>
        <pc:sldMkLst>
          <pc:docMk/>
          <pc:sldMk cId="486975478" sldId="278"/>
        </pc:sldMkLst>
        <pc:spChg chg="add mod">
          <ac:chgData name="Sanders Wang" userId="089d73b8-785c-4012-b931-81c632b6c9c7" providerId="ADAL" clId="{040EDAAC-E745-4071-9C17-784A6FEC8541}" dt="2021-03-31T18:26:47.491" v="3309" actId="1076"/>
          <ac:spMkLst>
            <pc:docMk/>
            <pc:sldMk cId="486975478" sldId="278"/>
            <ac:spMk id="15" creationId="{FF743D58-B3C2-48B7-AD3D-7E3C9577E26F}"/>
          </ac:spMkLst>
        </pc:spChg>
        <pc:spChg chg="add mod">
          <ac:chgData name="Sanders Wang" userId="089d73b8-785c-4012-b931-81c632b6c9c7" providerId="ADAL" clId="{040EDAAC-E745-4071-9C17-784A6FEC8541}" dt="2021-03-31T18:28:45.707" v="3315" actId="14100"/>
          <ac:spMkLst>
            <pc:docMk/>
            <pc:sldMk cId="486975478" sldId="278"/>
            <ac:spMk id="17" creationId="{3692AF7E-0780-45FF-B286-040733E0E8B0}"/>
          </ac:spMkLst>
        </pc:spChg>
        <pc:spChg chg="add mod">
          <ac:chgData name="Sanders Wang" userId="089d73b8-785c-4012-b931-81c632b6c9c7" providerId="ADAL" clId="{040EDAAC-E745-4071-9C17-784A6FEC8541}" dt="2021-03-31T18:30:41.160" v="3321"/>
          <ac:spMkLst>
            <pc:docMk/>
            <pc:sldMk cId="486975478" sldId="278"/>
            <ac:spMk id="19" creationId="{C9D148F4-37AA-4FBD-9885-2CBB060E8B67}"/>
          </ac:spMkLst>
        </pc:spChg>
        <pc:spChg chg="add mod">
          <ac:chgData name="Sanders Wang" userId="089d73b8-785c-4012-b931-81c632b6c9c7" providerId="ADAL" clId="{040EDAAC-E745-4071-9C17-784A6FEC8541}" dt="2021-03-31T18:32:29.708" v="3330" actId="14100"/>
          <ac:spMkLst>
            <pc:docMk/>
            <pc:sldMk cId="486975478" sldId="278"/>
            <ac:spMk id="21" creationId="{1BC4905A-CB4B-4148-A4C9-F7FC1EAE9377}"/>
          </ac:spMkLst>
        </pc:spChg>
        <pc:spChg chg="add mod">
          <ac:chgData name="Sanders Wang" userId="089d73b8-785c-4012-b931-81c632b6c9c7" providerId="ADAL" clId="{040EDAAC-E745-4071-9C17-784A6FEC8541}" dt="2021-03-31T18:33:36.140" v="3338" actId="1076"/>
          <ac:spMkLst>
            <pc:docMk/>
            <pc:sldMk cId="486975478" sldId="278"/>
            <ac:spMk id="23" creationId="{0B9F70A7-676A-424E-AA22-5E64A743B4A0}"/>
          </ac:spMkLst>
        </pc:spChg>
        <pc:spChg chg="add mod">
          <ac:chgData name="Sanders Wang" userId="089d73b8-785c-4012-b931-81c632b6c9c7" providerId="ADAL" clId="{040EDAAC-E745-4071-9C17-784A6FEC8541}" dt="2021-03-31T18:34:50.388" v="3345"/>
          <ac:spMkLst>
            <pc:docMk/>
            <pc:sldMk cId="486975478" sldId="278"/>
            <ac:spMk id="25" creationId="{AFE15B90-6283-4057-BDDC-BECF5D5FA7BE}"/>
          </ac:spMkLst>
        </pc:spChg>
        <pc:spChg chg="add mod">
          <ac:chgData name="Sanders Wang" userId="089d73b8-785c-4012-b931-81c632b6c9c7" providerId="ADAL" clId="{040EDAAC-E745-4071-9C17-784A6FEC8541}" dt="2021-03-31T18:38:30.720" v="3365" actId="14100"/>
          <ac:spMkLst>
            <pc:docMk/>
            <pc:sldMk cId="486975478" sldId="278"/>
            <ac:spMk id="29" creationId="{BEA2B5BA-C8DD-468D-82D6-D86CCEE8021D}"/>
          </ac:spMkLst>
        </pc:spChg>
        <pc:spChg chg="add mod">
          <ac:chgData name="Sanders Wang" userId="089d73b8-785c-4012-b931-81c632b6c9c7" providerId="ADAL" clId="{040EDAAC-E745-4071-9C17-784A6FEC8541}" dt="2021-03-31T18:40:54.272" v="3406" actId="14100"/>
          <ac:spMkLst>
            <pc:docMk/>
            <pc:sldMk cId="486975478" sldId="278"/>
            <ac:spMk id="30" creationId="{3F0FFB08-0B64-4CB6-A79C-390A435E5EBA}"/>
          </ac:spMkLst>
        </pc:spChg>
        <pc:spChg chg="add mod">
          <ac:chgData name="Sanders Wang" userId="089d73b8-785c-4012-b931-81c632b6c9c7" providerId="ADAL" clId="{040EDAAC-E745-4071-9C17-784A6FEC8541}" dt="2021-03-31T18:42:09.532" v="3453" actId="14100"/>
          <ac:spMkLst>
            <pc:docMk/>
            <pc:sldMk cId="486975478" sldId="278"/>
            <ac:spMk id="31" creationId="{E9888953-D1FA-4EAD-92A0-8D0CDBACA44D}"/>
          </ac:spMkLst>
        </pc:spChg>
        <pc:spChg chg="mod">
          <ac:chgData name="Sanders Wang" userId="089d73b8-785c-4012-b931-81c632b6c9c7" providerId="ADAL" clId="{040EDAAC-E745-4071-9C17-784A6FEC8541}" dt="2021-03-31T18:34:57.660" v="3351"/>
          <ac:spMkLst>
            <pc:docMk/>
            <pc:sldMk cId="486975478" sldId="278"/>
            <ac:spMk id="131" creationId="{0D75DB33-7E55-4046-8B78-2146272967CA}"/>
          </ac:spMkLst>
        </pc:spChg>
        <pc:picChg chg="add mod">
          <ac:chgData name="Sanders Wang" userId="089d73b8-785c-4012-b931-81c632b6c9c7" providerId="ADAL" clId="{040EDAAC-E745-4071-9C17-784A6FEC8541}" dt="2021-03-31T18:26:10.793" v="3300" actId="1076"/>
          <ac:picMkLst>
            <pc:docMk/>
            <pc:sldMk cId="486975478" sldId="278"/>
            <ac:picMk id="2" creationId="{AA00134F-8C25-4EC4-A384-903555744012}"/>
          </ac:picMkLst>
        </pc:picChg>
        <pc:picChg chg="add mod">
          <ac:chgData name="Sanders Wang" userId="089d73b8-785c-4012-b931-81c632b6c9c7" providerId="ADAL" clId="{040EDAAC-E745-4071-9C17-784A6FEC8541}" dt="2021-03-31T18:34:05.329" v="3340" actId="1076"/>
          <ac:picMkLst>
            <pc:docMk/>
            <pc:sldMk cId="486975478" sldId="278"/>
            <ac:picMk id="4" creationId="{4E68CE2F-1A24-46C4-BA5A-D63A8F6B823F}"/>
          </ac:picMkLst>
        </pc:picChg>
        <pc:picChg chg="add mod">
          <ac:chgData name="Sanders Wang" userId="089d73b8-785c-4012-b931-81c632b6c9c7" providerId="ADAL" clId="{040EDAAC-E745-4071-9C17-784A6FEC8541}" dt="2021-03-31T18:27:59.371" v="3312" actId="14100"/>
          <ac:picMkLst>
            <pc:docMk/>
            <pc:sldMk cId="486975478" sldId="278"/>
            <ac:picMk id="16386" creationId="{21C10FF5-2368-43E6-82C2-FE652335D8C1}"/>
          </ac:picMkLst>
        </pc:picChg>
        <pc:picChg chg="add mod">
          <ac:chgData name="Sanders Wang" userId="089d73b8-785c-4012-b931-81c632b6c9c7" providerId="ADAL" clId="{040EDAAC-E745-4071-9C17-784A6FEC8541}" dt="2021-03-31T18:29:53.234" v="3319" actId="14100"/>
          <ac:picMkLst>
            <pc:docMk/>
            <pc:sldMk cId="486975478" sldId="278"/>
            <ac:picMk id="16388" creationId="{B64A4F02-0CB2-456D-9AF8-DD967EA64662}"/>
          </ac:picMkLst>
        </pc:picChg>
        <pc:picChg chg="add mod">
          <ac:chgData name="Sanders Wang" userId="089d73b8-785c-4012-b931-81c632b6c9c7" providerId="ADAL" clId="{040EDAAC-E745-4071-9C17-784A6FEC8541}" dt="2021-03-31T18:31:41.786" v="3327" actId="14100"/>
          <ac:picMkLst>
            <pc:docMk/>
            <pc:sldMk cId="486975478" sldId="278"/>
            <ac:picMk id="16390" creationId="{E33C4531-C366-4A86-B876-85F8A20BC03F}"/>
          </ac:picMkLst>
        </pc:picChg>
        <pc:picChg chg="add mod">
          <ac:chgData name="Sanders Wang" userId="089d73b8-785c-4012-b931-81c632b6c9c7" providerId="ADAL" clId="{040EDAAC-E745-4071-9C17-784A6FEC8541}" dt="2021-03-31T18:32:56.496" v="3334" actId="1076"/>
          <ac:picMkLst>
            <pc:docMk/>
            <pc:sldMk cId="486975478" sldId="278"/>
            <ac:picMk id="16392" creationId="{88C6BE37-5120-4891-8312-6B5133394BA7}"/>
          </ac:picMkLst>
        </pc:picChg>
        <pc:picChg chg="add mod">
          <ac:chgData name="Sanders Wang" userId="089d73b8-785c-4012-b931-81c632b6c9c7" providerId="ADAL" clId="{040EDAAC-E745-4071-9C17-784A6FEC8541}" dt="2021-03-31T18:36:59.506" v="3358" actId="14100"/>
          <ac:picMkLst>
            <pc:docMk/>
            <pc:sldMk cId="486975478" sldId="278"/>
            <ac:picMk id="16394" creationId="{746B6E31-F18B-46EB-B6D6-490BA7990975}"/>
          </ac:picMkLst>
        </pc:picChg>
        <pc:picChg chg="add mod">
          <ac:chgData name="Sanders Wang" userId="089d73b8-785c-4012-b931-81c632b6c9c7" providerId="ADAL" clId="{040EDAAC-E745-4071-9C17-784A6FEC8541}" dt="2021-03-31T18:40:50.708" v="3405" actId="1076"/>
          <ac:picMkLst>
            <pc:docMk/>
            <pc:sldMk cId="486975478" sldId="278"/>
            <ac:picMk id="16396" creationId="{89BE8E7B-E961-42B5-9E24-2A79301FC370}"/>
          </ac:picMkLst>
        </pc:picChg>
        <pc:picChg chg="add mod">
          <ac:chgData name="Sanders Wang" userId="089d73b8-785c-4012-b931-81c632b6c9c7" providerId="ADAL" clId="{040EDAAC-E745-4071-9C17-784A6FEC8541}" dt="2021-03-31T18:40:59.300" v="3407" actId="14100"/>
          <ac:picMkLst>
            <pc:docMk/>
            <pc:sldMk cId="486975478" sldId="278"/>
            <ac:picMk id="16398" creationId="{D9B79AF8-A1B5-4163-B455-0153137B87DF}"/>
          </ac:picMkLst>
        </pc:picChg>
      </pc:sldChg>
      <pc:sldChg chg="addSp delSp modSp add mod">
        <pc:chgData name="Sanders Wang" userId="089d73b8-785c-4012-b931-81c632b6c9c7" providerId="ADAL" clId="{040EDAAC-E745-4071-9C17-784A6FEC8541}" dt="2021-03-31T18:48:01.388" v="3496" actId="1076"/>
        <pc:sldMkLst>
          <pc:docMk/>
          <pc:sldMk cId="1340044181" sldId="279"/>
        </pc:sldMkLst>
        <pc:spChg chg="add mod">
          <ac:chgData name="Sanders Wang" userId="089d73b8-785c-4012-b931-81c632b6c9c7" providerId="ADAL" clId="{040EDAAC-E745-4071-9C17-784A6FEC8541}" dt="2021-03-31T18:46:18.976" v="3481" actId="113"/>
          <ac:spMkLst>
            <pc:docMk/>
            <pc:sldMk cId="1340044181" sldId="279"/>
            <ac:spMk id="5" creationId="{95488CE3-A993-4DD3-AA9B-A6DB7889D70D}"/>
          </ac:spMkLst>
        </pc:spChg>
        <pc:spChg chg="del">
          <ac:chgData name="Sanders Wang" userId="089d73b8-785c-4012-b931-81c632b6c9c7" providerId="ADAL" clId="{040EDAAC-E745-4071-9C17-784A6FEC8541}" dt="2021-03-31T18:42:44.269" v="3455" actId="478"/>
          <ac:spMkLst>
            <pc:docMk/>
            <pc:sldMk cId="1340044181" sldId="279"/>
            <ac:spMk id="15" creationId="{FF743D58-B3C2-48B7-AD3D-7E3C9577E26F}"/>
          </ac:spMkLst>
        </pc:spChg>
        <pc:spChg chg="add mod">
          <ac:chgData name="Sanders Wang" userId="089d73b8-785c-4012-b931-81c632b6c9c7" providerId="ADAL" clId="{040EDAAC-E745-4071-9C17-784A6FEC8541}" dt="2021-03-31T18:43:06.299" v="3464"/>
          <ac:spMkLst>
            <pc:docMk/>
            <pc:sldMk cId="1340044181" sldId="279"/>
            <ac:spMk id="17" creationId="{CE5FFF3F-EE9B-41C7-908B-3BCF720063CC}"/>
          </ac:spMkLst>
        </pc:spChg>
        <pc:spChg chg="add mod">
          <ac:chgData name="Sanders Wang" userId="089d73b8-785c-4012-b931-81c632b6c9c7" providerId="ADAL" clId="{040EDAAC-E745-4071-9C17-784A6FEC8541}" dt="2021-03-31T18:48:01.388" v="3496" actId="1076"/>
          <ac:spMkLst>
            <pc:docMk/>
            <pc:sldMk cId="1340044181" sldId="279"/>
            <ac:spMk id="21" creationId="{736FFB8D-2B5B-4F49-A13D-82408EB8FB75}"/>
          </ac:spMkLst>
        </pc:spChg>
        <pc:spChg chg="mod">
          <ac:chgData name="Sanders Wang" userId="089d73b8-785c-4012-b931-81c632b6c9c7" providerId="ADAL" clId="{040EDAAC-E745-4071-9C17-784A6FEC8541}" dt="2021-03-31T18:43:17.949" v="3472" actId="20577"/>
          <ac:spMkLst>
            <pc:docMk/>
            <pc:sldMk cId="1340044181" sldId="279"/>
            <ac:spMk id="131" creationId="{0D75DB33-7E55-4046-8B78-2146272967CA}"/>
          </ac:spMkLst>
        </pc:spChg>
        <pc:picChg chg="del">
          <ac:chgData name="Sanders Wang" userId="089d73b8-785c-4012-b931-81c632b6c9c7" providerId="ADAL" clId="{040EDAAC-E745-4071-9C17-784A6FEC8541}" dt="2021-03-31T18:42:42.117" v="3454" actId="478"/>
          <ac:picMkLst>
            <pc:docMk/>
            <pc:sldMk cId="1340044181" sldId="279"/>
            <ac:picMk id="2" creationId="{AA00134F-8C25-4EC4-A384-903555744012}"/>
          </ac:picMkLst>
        </pc:picChg>
        <pc:picChg chg="add mod">
          <ac:chgData name="Sanders Wang" userId="089d73b8-785c-4012-b931-81c632b6c9c7" providerId="ADAL" clId="{040EDAAC-E745-4071-9C17-784A6FEC8541}" dt="2021-03-31T18:43:09.266" v="3465" actId="1076"/>
          <ac:picMkLst>
            <pc:docMk/>
            <pc:sldMk cId="1340044181" sldId="279"/>
            <ac:picMk id="4" creationId="{DB9A11AD-4286-4F85-9984-2A5C1EF78886}"/>
          </ac:picMkLst>
        </pc:picChg>
        <pc:picChg chg="add mod">
          <ac:chgData name="Sanders Wang" userId="089d73b8-785c-4012-b931-81c632b6c9c7" providerId="ADAL" clId="{040EDAAC-E745-4071-9C17-784A6FEC8541}" dt="2021-03-31T18:45:31.348" v="3477" actId="1076"/>
          <ac:picMkLst>
            <pc:docMk/>
            <pc:sldMk cId="1340044181" sldId="279"/>
            <ac:picMk id="18434" creationId="{6D891C3E-0E74-4A39-8B8B-336BF13ADB73}"/>
          </ac:picMkLst>
        </pc:picChg>
        <pc:picChg chg="add mod">
          <ac:chgData name="Sanders Wang" userId="089d73b8-785c-4012-b931-81c632b6c9c7" providerId="ADAL" clId="{040EDAAC-E745-4071-9C17-784A6FEC8541}" dt="2021-03-31T18:47:58.603" v="3495" actId="14100"/>
          <ac:picMkLst>
            <pc:docMk/>
            <pc:sldMk cId="1340044181" sldId="279"/>
            <ac:picMk id="18436" creationId="{AE4D4C51-253D-4162-AC00-34A91913B04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A270-4EF8-45C9-9AEA-B9A530807D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C93CBC33-DA1F-4A91-85E3-D890F5B10B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406FBCD4-A411-4630-9DD6-12C44D373DD9}"/>
              </a:ext>
            </a:extLst>
          </p:cNvPr>
          <p:cNvSpPr>
            <a:spLocks noGrp="1"/>
          </p:cNvSpPr>
          <p:nvPr>
            <p:ph type="dt" sz="half" idx="10"/>
          </p:nvPr>
        </p:nvSpPr>
        <p:spPr/>
        <p:txBody>
          <a:bodyPr/>
          <a:lstStyle/>
          <a:p>
            <a:fld id="{95E2E65C-1D99-462E-96E2-7D7DBD5D8F6C}" type="datetimeFigureOut">
              <a:rPr lang="sv-SE" smtClean="0"/>
              <a:t>2021-04-08</a:t>
            </a:fld>
            <a:endParaRPr lang="sv-SE"/>
          </a:p>
        </p:txBody>
      </p:sp>
      <p:sp>
        <p:nvSpPr>
          <p:cNvPr id="5" name="Footer Placeholder 4">
            <a:extLst>
              <a:ext uri="{FF2B5EF4-FFF2-40B4-BE49-F238E27FC236}">
                <a16:creationId xmlns:a16="http://schemas.microsoft.com/office/drawing/2014/main" id="{0FA006A2-D0BB-41EF-81F7-726FA4868895}"/>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2E95FC8D-0E56-406C-94FE-3247254BC300}"/>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1836576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F231-E2E2-4CFC-B831-A4B1CF72CF01}"/>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5F94200A-2768-4563-8CA6-E29C0984E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DCAC4522-7D5A-4BE3-A599-44D692B161B2}"/>
              </a:ext>
            </a:extLst>
          </p:cNvPr>
          <p:cNvSpPr>
            <a:spLocks noGrp="1"/>
          </p:cNvSpPr>
          <p:nvPr>
            <p:ph type="dt" sz="half" idx="10"/>
          </p:nvPr>
        </p:nvSpPr>
        <p:spPr/>
        <p:txBody>
          <a:bodyPr/>
          <a:lstStyle/>
          <a:p>
            <a:fld id="{95E2E65C-1D99-462E-96E2-7D7DBD5D8F6C}" type="datetimeFigureOut">
              <a:rPr lang="sv-SE" smtClean="0"/>
              <a:t>2021-04-08</a:t>
            </a:fld>
            <a:endParaRPr lang="sv-SE"/>
          </a:p>
        </p:txBody>
      </p:sp>
      <p:sp>
        <p:nvSpPr>
          <p:cNvPr id="5" name="Footer Placeholder 4">
            <a:extLst>
              <a:ext uri="{FF2B5EF4-FFF2-40B4-BE49-F238E27FC236}">
                <a16:creationId xmlns:a16="http://schemas.microsoft.com/office/drawing/2014/main" id="{8F878C64-BF11-4142-890C-3171B52E5E6A}"/>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A0731FBB-355A-4766-B8B4-BCE0E22735F4}"/>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6828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0D332F-4734-48D3-A41E-482453BB68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B16349CF-075F-4653-A5FF-ACD22D3BF8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41AE6077-6CD5-4596-90BF-FB228DF83238}"/>
              </a:ext>
            </a:extLst>
          </p:cNvPr>
          <p:cNvSpPr>
            <a:spLocks noGrp="1"/>
          </p:cNvSpPr>
          <p:nvPr>
            <p:ph type="dt" sz="half" idx="10"/>
          </p:nvPr>
        </p:nvSpPr>
        <p:spPr/>
        <p:txBody>
          <a:bodyPr/>
          <a:lstStyle/>
          <a:p>
            <a:fld id="{95E2E65C-1D99-462E-96E2-7D7DBD5D8F6C}" type="datetimeFigureOut">
              <a:rPr lang="sv-SE" smtClean="0"/>
              <a:t>2021-04-08</a:t>
            </a:fld>
            <a:endParaRPr lang="sv-SE"/>
          </a:p>
        </p:txBody>
      </p:sp>
      <p:sp>
        <p:nvSpPr>
          <p:cNvPr id="5" name="Footer Placeholder 4">
            <a:extLst>
              <a:ext uri="{FF2B5EF4-FFF2-40B4-BE49-F238E27FC236}">
                <a16:creationId xmlns:a16="http://schemas.microsoft.com/office/drawing/2014/main" id="{7A15654D-5205-46FC-845E-DCDA5D016E5E}"/>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542EC182-4985-4731-9313-743FAD22AC25}"/>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78857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BA91C-554D-4631-B4B5-02B3351A9C67}"/>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F07590A0-559B-4028-80E3-F083B5B9F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CE9172B1-12A8-422B-868E-A52B64FAEE5F}"/>
              </a:ext>
            </a:extLst>
          </p:cNvPr>
          <p:cNvSpPr>
            <a:spLocks noGrp="1"/>
          </p:cNvSpPr>
          <p:nvPr>
            <p:ph type="dt" sz="half" idx="10"/>
          </p:nvPr>
        </p:nvSpPr>
        <p:spPr/>
        <p:txBody>
          <a:bodyPr/>
          <a:lstStyle/>
          <a:p>
            <a:fld id="{95E2E65C-1D99-462E-96E2-7D7DBD5D8F6C}" type="datetimeFigureOut">
              <a:rPr lang="sv-SE" smtClean="0"/>
              <a:t>2021-04-08</a:t>
            </a:fld>
            <a:endParaRPr lang="sv-SE"/>
          </a:p>
        </p:txBody>
      </p:sp>
      <p:sp>
        <p:nvSpPr>
          <p:cNvPr id="5" name="Footer Placeholder 4">
            <a:extLst>
              <a:ext uri="{FF2B5EF4-FFF2-40B4-BE49-F238E27FC236}">
                <a16:creationId xmlns:a16="http://schemas.microsoft.com/office/drawing/2014/main" id="{B3AE9CBD-BBCF-44C3-9D1B-DC06D7C367F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45DDED0B-5CEA-4440-AB01-1AC990984630}"/>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761484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D7AB-6DD9-41B2-AF47-2D08B3A916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60BCB7B8-E894-4FE4-BCEA-111BD9965E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E7F45-0802-4DFB-8D9B-AD2446DAACF5}"/>
              </a:ext>
            </a:extLst>
          </p:cNvPr>
          <p:cNvSpPr>
            <a:spLocks noGrp="1"/>
          </p:cNvSpPr>
          <p:nvPr>
            <p:ph type="dt" sz="half" idx="10"/>
          </p:nvPr>
        </p:nvSpPr>
        <p:spPr/>
        <p:txBody>
          <a:bodyPr/>
          <a:lstStyle/>
          <a:p>
            <a:fld id="{95E2E65C-1D99-462E-96E2-7D7DBD5D8F6C}" type="datetimeFigureOut">
              <a:rPr lang="sv-SE" smtClean="0"/>
              <a:t>2021-04-08</a:t>
            </a:fld>
            <a:endParaRPr lang="sv-SE"/>
          </a:p>
        </p:txBody>
      </p:sp>
      <p:sp>
        <p:nvSpPr>
          <p:cNvPr id="5" name="Footer Placeholder 4">
            <a:extLst>
              <a:ext uri="{FF2B5EF4-FFF2-40B4-BE49-F238E27FC236}">
                <a16:creationId xmlns:a16="http://schemas.microsoft.com/office/drawing/2014/main" id="{BAB9FF4D-06A1-4B20-A8F0-E572BC581002}"/>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95A3D05-EB36-43FF-B71A-6B8923122B27}"/>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37902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C3A1-60E6-4472-8424-D7CA0142DE0D}"/>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E0E0BA2E-E938-4B9B-BBB4-94E38899AD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0243DD65-3000-4011-8386-1C1498DB8E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84C4F295-6311-459F-B476-BACE157A0888}"/>
              </a:ext>
            </a:extLst>
          </p:cNvPr>
          <p:cNvSpPr>
            <a:spLocks noGrp="1"/>
          </p:cNvSpPr>
          <p:nvPr>
            <p:ph type="dt" sz="half" idx="10"/>
          </p:nvPr>
        </p:nvSpPr>
        <p:spPr/>
        <p:txBody>
          <a:bodyPr/>
          <a:lstStyle/>
          <a:p>
            <a:fld id="{95E2E65C-1D99-462E-96E2-7D7DBD5D8F6C}" type="datetimeFigureOut">
              <a:rPr lang="sv-SE" smtClean="0"/>
              <a:t>2021-04-08</a:t>
            </a:fld>
            <a:endParaRPr lang="sv-SE"/>
          </a:p>
        </p:txBody>
      </p:sp>
      <p:sp>
        <p:nvSpPr>
          <p:cNvPr id="6" name="Footer Placeholder 5">
            <a:extLst>
              <a:ext uri="{FF2B5EF4-FFF2-40B4-BE49-F238E27FC236}">
                <a16:creationId xmlns:a16="http://schemas.microsoft.com/office/drawing/2014/main" id="{B2A89950-1847-43B2-AED8-B4B89548726A}"/>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546C59C3-9827-4B58-BA17-8FDE06D33B21}"/>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979802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B6B0-A30C-4E69-B58A-F0C49D3A8EF9}"/>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BECE8C21-9415-4D7F-8A62-DFFD87678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19EEE6-1D4D-4EB9-9643-C54643F5D0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18E9855A-99CD-4BCD-A7AB-833503AE8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3E8E7D-4401-44C3-B07D-98F0E3E30D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C9A9FCAC-ABD6-40E4-A440-CA6A04DF5F1F}"/>
              </a:ext>
            </a:extLst>
          </p:cNvPr>
          <p:cNvSpPr>
            <a:spLocks noGrp="1"/>
          </p:cNvSpPr>
          <p:nvPr>
            <p:ph type="dt" sz="half" idx="10"/>
          </p:nvPr>
        </p:nvSpPr>
        <p:spPr/>
        <p:txBody>
          <a:bodyPr/>
          <a:lstStyle/>
          <a:p>
            <a:fld id="{95E2E65C-1D99-462E-96E2-7D7DBD5D8F6C}" type="datetimeFigureOut">
              <a:rPr lang="sv-SE" smtClean="0"/>
              <a:t>2021-04-08</a:t>
            </a:fld>
            <a:endParaRPr lang="sv-SE"/>
          </a:p>
        </p:txBody>
      </p:sp>
      <p:sp>
        <p:nvSpPr>
          <p:cNvPr id="8" name="Footer Placeholder 7">
            <a:extLst>
              <a:ext uri="{FF2B5EF4-FFF2-40B4-BE49-F238E27FC236}">
                <a16:creationId xmlns:a16="http://schemas.microsoft.com/office/drawing/2014/main" id="{20CC7084-77FD-481D-A973-E63D850C02D1}"/>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659719AC-E86E-4100-BCDD-3C56B55A468E}"/>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1351936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3471-B97F-4382-8FD9-B3589FF7A0F4}"/>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35180C63-0A40-4AFE-82E0-0A76A610BAD2}"/>
              </a:ext>
            </a:extLst>
          </p:cNvPr>
          <p:cNvSpPr>
            <a:spLocks noGrp="1"/>
          </p:cNvSpPr>
          <p:nvPr>
            <p:ph type="dt" sz="half" idx="10"/>
          </p:nvPr>
        </p:nvSpPr>
        <p:spPr/>
        <p:txBody>
          <a:bodyPr/>
          <a:lstStyle/>
          <a:p>
            <a:fld id="{95E2E65C-1D99-462E-96E2-7D7DBD5D8F6C}" type="datetimeFigureOut">
              <a:rPr lang="sv-SE" smtClean="0"/>
              <a:t>2021-04-08</a:t>
            </a:fld>
            <a:endParaRPr lang="sv-SE"/>
          </a:p>
        </p:txBody>
      </p:sp>
      <p:sp>
        <p:nvSpPr>
          <p:cNvPr id="4" name="Footer Placeholder 3">
            <a:extLst>
              <a:ext uri="{FF2B5EF4-FFF2-40B4-BE49-F238E27FC236}">
                <a16:creationId xmlns:a16="http://schemas.microsoft.com/office/drawing/2014/main" id="{08297EFA-9381-4C1D-92A8-102BFC41A5F6}"/>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17EEE2FD-DE56-4D61-BFDE-01B42052DB68}"/>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47915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8FED2E-8594-4083-BD76-1E4FADBB9BAB}"/>
              </a:ext>
            </a:extLst>
          </p:cNvPr>
          <p:cNvSpPr>
            <a:spLocks noGrp="1"/>
          </p:cNvSpPr>
          <p:nvPr>
            <p:ph type="dt" sz="half" idx="10"/>
          </p:nvPr>
        </p:nvSpPr>
        <p:spPr/>
        <p:txBody>
          <a:bodyPr/>
          <a:lstStyle/>
          <a:p>
            <a:fld id="{95E2E65C-1D99-462E-96E2-7D7DBD5D8F6C}" type="datetimeFigureOut">
              <a:rPr lang="sv-SE" smtClean="0"/>
              <a:t>2021-04-08</a:t>
            </a:fld>
            <a:endParaRPr lang="sv-SE"/>
          </a:p>
        </p:txBody>
      </p:sp>
      <p:sp>
        <p:nvSpPr>
          <p:cNvPr id="3" name="Footer Placeholder 2">
            <a:extLst>
              <a:ext uri="{FF2B5EF4-FFF2-40B4-BE49-F238E27FC236}">
                <a16:creationId xmlns:a16="http://schemas.microsoft.com/office/drawing/2014/main" id="{DE118BAB-5BC2-4C3C-B26A-23CED42C0E4C}"/>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EF3E21E5-FF3B-4242-BBFC-D3BD56A8515B}"/>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00772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7827-E79B-4A70-972A-BF8B5AC5A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F6CE5EB1-A2EE-40AE-91C6-BA2BE306A8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DA007E14-6B53-4D24-B931-CBDCDF640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51DF6-451A-49B2-881F-613CBBCBCC8B}"/>
              </a:ext>
            </a:extLst>
          </p:cNvPr>
          <p:cNvSpPr>
            <a:spLocks noGrp="1"/>
          </p:cNvSpPr>
          <p:nvPr>
            <p:ph type="dt" sz="half" idx="10"/>
          </p:nvPr>
        </p:nvSpPr>
        <p:spPr/>
        <p:txBody>
          <a:bodyPr/>
          <a:lstStyle/>
          <a:p>
            <a:fld id="{95E2E65C-1D99-462E-96E2-7D7DBD5D8F6C}" type="datetimeFigureOut">
              <a:rPr lang="sv-SE" smtClean="0"/>
              <a:t>2021-04-08</a:t>
            </a:fld>
            <a:endParaRPr lang="sv-SE"/>
          </a:p>
        </p:txBody>
      </p:sp>
      <p:sp>
        <p:nvSpPr>
          <p:cNvPr id="6" name="Footer Placeholder 5">
            <a:extLst>
              <a:ext uri="{FF2B5EF4-FFF2-40B4-BE49-F238E27FC236}">
                <a16:creationId xmlns:a16="http://schemas.microsoft.com/office/drawing/2014/main" id="{1CA43450-AEA5-4902-84D4-EAC877FC8B5F}"/>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76BD309C-5583-464E-9E0C-6DAEF9BC70C9}"/>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40701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7195-B8B4-4D1F-AFD4-7E3605B254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FE2DDC5C-74D7-4FE8-818E-1E6819C2B2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B87728BF-7950-449D-B797-F69680E57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92F3BA-2B85-493F-A845-B7062773273C}"/>
              </a:ext>
            </a:extLst>
          </p:cNvPr>
          <p:cNvSpPr>
            <a:spLocks noGrp="1"/>
          </p:cNvSpPr>
          <p:nvPr>
            <p:ph type="dt" sz="half" idx="10"/>
          </p:nvPr>
        </p:nvSpPr>
        <p:spPr/>
        <p:txBody>
          <a:bodyPr/>
          <a:lstStyle/>
          <a:p>
            <a:fld id="{95E2E65C-1D99-462E-96E2-7D7DBD5D8F6C}" type="datetimeFigureOut">
              <a:rPr lang="sv-SE" smtClean="0"/>
              <a:t>2021-04-08</a:t>
            </a:fld>
            <a:endParaRPr lang="sv-SE"/>
          </a:p>
        </p:txBody>
      </p:sp>
      <p:sp>
        <p:nvSpPr>
          <p:cNvPr id="6" name="Footer Placeholder 5">
            <a:extLst>
              <a:ext uri="{FF2B5EF4-FFF2-40B4-BE49-F238E27FC236}">
                <a16:creationId xmlns:a16="http://schemas.microsoft.com/office/drawing/2014/main" id="{414D8EE2-D872-4D6D-A40A-F6E70C209F07}"/>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76BFFDD-CDBE-4FF6-B69E-12857790F80B}"/>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697741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C04C79-1CF1-4CB1-AB9B-12E57A818D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4A82E542-DCAC-44C3-9167-037E52C0E7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B9B41FE8-3E93-43D5-9D46-104251BDF4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E2E65C-1D99-462E-96E2-7D7DBD5D8F6C}" type="datetimeFigureOut">
              <a:rPr lang="sv-SE" smtClean="0"/>
              <a:t>2021-04-08</a:t>
            </a:fld>
            <a:endParaRPr lang="sv-SE"/>
          </a:p>
        </p:txBody>
      </p:sp>
      <p:sp>
        <p:nvSpPr>
          <p:cNvPr id="5" name="Footer Placeholder 4">
            <a:extLst>
              <a:ext uri="{FF2B5EF4-FFF2-40B4-BE49-F238E27FC236}">
                <a16:creationId xmlns:a16="http://schemas.microsoft.com/office/drawing/2014/main" id="{B5AA938A-6CFF-4BB8-90B8-C8294C003F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199B48E7-775A-465B-8031-58074E97AF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6CDF0-6AEF-4D7F-A0A5-511313EB6CCB}" type="slidenum">
              <a:rPr lang="sv-SE" smtClean="0"/>
              <a:t>‹#›</a:t>
            </a:fld>
            <a:endParaRPr lang="sv-SE"/>
          </a:p>
        </p:txBody>
      </p:sp>
    </p:spTree>
    <p:extLst>
      <p:ext uri="{BB962C8B-B14F-4D97-AF65-F5344CB8AC3E}">
        <p14:creationId xmlns:p14="http://schemas.microsoft.com/office/powerpoint/2010/main" val="273291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hyperlink" Target="https://www.iconfinder.com/icons/1407752/emoji_emotion_feeling_smile_icon" TargetMode="External"/><Relationship Id="rId18" Type="http://schemas.openxmlformats.org/officeDocument/2006/relationships/image" Target="../media/image9.png"/><Relationship Id="rId26" Type="http://schemas.openxmlformats.org/officeDocument/2006/relationships/image" Target="../media/image13.png"/><Relationship Id="rId3" Type="http://schemas.openxmlformats.org/officeDocument/2006/relationships/hyperlink" Target="https://www.vecteezy.com/vector-art/583546-coins-icon-vector" TargetMode="External"/><Relationship Id="rId21" Type="http://schemas.openxmlformats.org/officeDocument/2006/relationships/hyperlink" Target="https://www.onlinewebfonts.com/icon/561336" TargetMode="External"/><Relationship Id="rId34" Type="http://schemas.openxmlformats.org/officeDocument/2006/relationships/hyperlink" Target="https://en.wikipedia.org/wiki/Brush" TargetMode="External"/><Relationship Id="rId7" Type="http://schemas.openxmlformats.org/officeDocument/2006/relationships/hyperlink" Target="http://commons.wikimedia.org/wiki/file:chess_king_icon.png?uselang=fr?uselang=fr" TargetMode="External"/><Relationship Id="rId12" Type="http://schemas.openxmlformats.org/officeDocument/2006/relationships/image" Target="../media/image6.png"/><Relationship Id="rId17" Type="http://schemas.openxmlformats.org/officeDocument/2006/relationships/hyperlink" Target="https://www.iconfinder.com/icons/3941024/artbook_education_feather_literature_poetry_icon" TargetMode="External"/><Relationship Id="rId25" Type="http://schemas.openxmlformats.org/officeDocument/2006/relationships/hyperlink" Target="https://www.flaticon.com/free-icon/zeus_1483080" TargetMode="External"/><Relationship Id="rId33" Type="http://schemas.openxmlformats.org/officeDocument/2006/relationships/hyperlink" Target="https://en.wikipedia.org/wiki/Painting#cite_note-1" TargetMode="External"/><Relationship Id="rId2" Type="http://schemas.openxmlformats.org/officeDocument/2006/relationships/image" Target="../media/image1.jpg"/><Relationship Id="rId16" Type="http://schemas.openxmlformats.org/officeDocument/2006/relationships/image" Target="../media/image8.png"/><Relationship Id="rId20" Type="http://schemas.openxmlformats.org/officeDocument/2006/relationships/image" Target="../media/image10.png"/><Relationship Id="rId29" Type="http://schemas.openxmlformats.org/officeDocument/2006/relationships/hyperlink" Target="https://icons8.com/icon/5827/camera"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s://commons.wikimedia.org/wiki/File:Unesco_Cultural_Heritage_logo.svg" TargetMode="External"/><Relationship Id="rId24" Type="http://schemas.openxmlformats.org/officeDocument/2006/relationships/image" Target="../media/image12.png"/><Relationship Id="rId32" Type="http://schemas.openxmlformats.org/officeDocument/2006/relationships/hyperlink" Target="https://en.wikipedia.org/wiki/Color" TargetMode="External"/><Relationship Id="rId5" Type="http://schemas.openxmlformats.org/officeDocument/2006/relationships/hyperlink" Target="https://cn.depositphotos.com/98885286/stock-illustration-technical-support-line-icon.html" TargetMode="External"/><Relationship Id="rId15" Type="http://schemas.openxmlformats.org/officeDocument/2006/relationships/hyperlink" Target="https://www.onlinewebfonts.com/icon/532767" TargetMode="External"/><Relationship Id="rId23" Type="http://schemas.openxmlformats.org/officeDocument/2006/relationships/hyperlink" Target="https://www.iconfinder.com/icons/2376438/architect_architecture_column_roman_icon" TargetMode="External"/><Relationship Id="rId28" Type="http://schemas.openxmlformats.org/officeDocument/2006/relationships/image" Target="../media/image14.png"/><Relationship Id="rId10" Type="http://schemas.openxmlformats.org/officeDocument/2006/relationships/image" Target="../media/image5.png"/><Relationship Id="rId19" Type="http://schemas.openxmlformats.org/officeDocument/2006/relationships/hyperlink" Target="http://www.iconarchive.com/show/windows-8-icons-by-icons8/Music-Note-Music-icon.html" TargetMode="External"/><Relationship Id="rId31" Type="http://schemas.openxmlformats.org/officeDocument/2006/relationships/hyperlink" Target="https://en.wikipedia.org/wiki/Pigment" TargetMode="External"/><Relationship Id="rId4" Type="http://schemas.openxmlformats.org/officeDocument/2006/relationships/image" Target="../media/image2.jpg"/><Relationship Id="rId9" Type="http://schemas.openxmlformats.org/officeDocument/2006/relationships/hyperlink" Target="https://svgsilh.com/tag/religion-15.html" TargetMode="External"/><Relationship Id="rId14" Type="http://schemas.openxmlformats.org/officeDocument/2006/relationships/image" Target="../media/image7.png"/><Relationship Id="rId22" Type="http://schemas.openxmlformats.org/officeDocument/2006/relationships/image" Target="../media/image11.png"/><Relationship Id="rId27" Type="http://schemas.openxmlformats.org/officeDocument/2006/relationships/hyperlink" Target="https://www.onlinewebfonts.com/icon/432246" TargetMode="External"/><Relationship Id="rId30" Type="http://schemas.openxmlformats.org/officeDocument/2006/relationships/hyperlink" Target="https://en.wikipedia.org/wiki/Paint" TargetMode="External"/><Relationship Id="rId35" Type="http://schemas.openxmlformats.org/officeDocument/2006/relationships/hyperlink" Target="https://en.wikipedia.org/wiki/Airbrush" TargetMode="Externa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Renaissance" TargetMode="External"/><Relationship Id="rId3" Type="http://schemas.openxmlformats.org/officeDocument/2006/relationships/hyperlink" Target="http://clipartmag.com/idea-icon" TargetMode="External"/><Relationship Id="rId7" Type="http://schemas.openxmlformats.org/officeDocument/2006/relationships/hyperlink" Target="https://en.wikipedia.org/wiki/Ancient_Greece" TargetMode="Externa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hyperlink" Target="https://en.wikipedia.org/wiki/Ancient_Rome" TargetMode="External"/><Relationship Id="rId5" Type="http://schemas.openxmlformats.org/officeDocument/2006/relationships/hyperlink" Target="https://vectorified.com/logic-icon" TargetMode="External"/><Relationship Id="rId4" Type="http://schemas.openxmlformats.org/officeDocument/2006/relationships/image" Target="../media/image32.png"/><Relationship Id="rId9" Type="http://schemas.openxmlformats.org/officeDocument/2006/relationships/image" Target="../media/image67.jpeg"/></Relationships>
</file>

<file path=ppt/slides/_rels/slide11.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hyperlink" Target="http://fr.wikiversity.org/wiki/Fichier:Nuvola_German_flag.svg" TargetMode="External"/><Relationship Id="rId7" Type="http://schemas.openxmlformats.org/officeDocument/2006/relationships/hyperlink" Target="http://www.pngall.com/environment-png" TargetMode="External"/><Relationship Id="rId12" Type="http://schemas.openxmlformats.org/officeDocument/2006/relationships/hyperlink" Target="https://commons.wikimedia.org/wiki/Category:Nuvola_PNG_icons" TargetMode="Externa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24.png"/><Relationship Id="rId5" Type="http://schemas.openxmlformats.org/officeDocument/2006/relationships/hyperlink" Target="https://da.wikipedia.org/wiki/Rigsdagen_(Det_tyske_kejserrige)" TargetMode="External"/><Relationship Id="rId10" Type="http://schemas.openxmlformats.org/officeDocument/2006/relationships/image" Target="../media/image70.jpeg"/><Relationship Id="rId4" Type="http://schemas.openxmlformats.org/officeDocument/2006/relationships/image" Target="../media/image26.png"/><Relationship Id="rId9" Type="http://schemas.openxmlformats.org/officeDocument/2006/relationships/image" Target="../media/image69.jpeg"/></Relationships>
</file>

<file path=ppt/slides/_rels/slide12.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hyperlink" Target="https://thenounproject.com/term/augmented-reality/16452/" TargetMode="External"/><Relationship Id="rId7" Type="http://schemas.openxmlformats.org/officeDocument/2006/relationships/hyperlink" Target="http://www.myiconfinder.com/icon/builder-constructor-helmet-worker/18872" TargetMode="External"/><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hyperlink" Target="https://www.iconfinder.com/icons/4881146/avatar_farmer_man_profession_icon" TargetMode="External"/><Relationship Id="rId4" Type="http://schemas.openxmlformats.org/officeDocument/2006/relationships/image" Target="../media/image38.png"/><Relationship Id="rId9" Type="http://schemas.openxmlformats.org/officeDocument/2006/relationships/image" Target="../media/image72.jpeg"/></Relationships>
</file>

<file path=ppt/slides/_rels/slide1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hyperlink" Target="https://www.iconfinder.com/icons/1407752/emoji_emotion_feeling_smile_icon" TargetMode="External"/><Relationship Id="rId7" Type="http://schemas.openxmlformats.org/officeDocument/2006/relationships/hyperlink" Target="https://www.iconfinder.com/icons/4885070/architecture_atomium_belgium_brussels_landmark_modernism_icon"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hyperlink" Target="https://icons8.com/icon/5827/camera"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hyperlink" Target="https://www.iconfinder.com/icons/1407752/emoji_emotion_feeling_smile_icon" TargetMode="External"/><Relationship Id="rId7" Type="http://schemas.openxmlformats.org/officeDocument/2006/relationships/hyperlink" Target="https://www.iconfinder.com/icons/4885070/architecture_atomium_belgium_brussels_landmark_modernism_icon" TargetMode="External"/><Relationship Id="rId12" Type="http://schemas.openxmlformats.org/officeDocument/2006/relationships/image" Target="../media/image77.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76.png"/><Relationship Id="rId5" Type="http://schemas.openxmlformats.org/officeDocument/2006/relationships/hyperlink" Target="https://icons8.com/icon/5827/camera" TargetMode="External"/><Relationship Id="rId10" Type="http://schemas.openxmlformats.org/officeDocument/2006/relationships/image" Target="../media/image75.jpeg"/><Relationship Id="rId4" Type="http://schemas.openxmlformats.org/officeDocument/2006/relationships/image" Target="../media/image14.png"/><Relationship Id="rId9" Type="http://schemas.openxmlformats.org/officeDocument/2006/relationships/image" Target="../media/image74.jpeg"/></Relationships>
</file>

<file path=ppt/slides/_rels/slide1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s://www.iconfinder.com/icons/1407752/emoji_emotion_feeling_smile_icon" TargetMode="External"/><Relationship Id="rId7" Type="http://schemas.openxmlformats.org/officeDocument/2006/relationships/hyperlink" Target="https://www.iconfinder.com/icons/4885070/architecture_atomium_belgium_brussels_landmark_modernism_icon"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81.jpeg"/><Relationship Id="rId5" Type="http://schemas.openxmlformats.org/officeDocument/2006/relationships/hyperlink" Target="https://icons8.com/icon/5827/camera" TargetMode="External"/><Relationship Id="rId10" Type="http://schemas.openxmlformats.org/officeDocument/2006/relationships/image" Target="../media/image80.jpeg"/><Relationship Id="rId4" Type="http://schemas.openxmlformats.org/officeDocument/2006/relationships/image" Target="../media/image14.png"/><Relationship Id="rId9" Type="http://schemas.openxmlformats.org/officeDocument/2006/relationships/image" Target="../media/image79.jpeg"/></Relationships>
</file>

<file path=ppt/slides/_rels/slide16.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87.png"/><Relationship Id="rId3" Type="http://schemas.openxmlformats.org/officeDocument/2006/relationships/hyperlink" Target="https://www.iconfinder.com/icons/1407752/emoji_emotion_feeling_smile_icon" TargetMode="External"/><Relationship Id="rId7" Type="http://schemas.openxmlformats.org/officeDocument/2006/relationships/hyperlink" Target="https://www.iconfinder.com/icons/4885070/architecture_atomium_belgium_brussels_landmark_modernism_icon" TargetMode="External"/><Relationship Id="rId12" Type="http://schemas.openxmlformats.org/officeDocument/2006/relationships/image" Target="../media/image86.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85.png"/><Relationship Id="rId5" Type="http://schemas.openxmlformats.org/officeDocument/2006/relationships/hyperlink" Target="https://icons8.com/icon/5827/camera" TargetMode="External"/><Relationship Id="rId10" Type="http://schemas.openxmlformats.org/officeDocument/2006/relationships/image" Target="../media/image84.jpeg"/><Relationship Id="rId4" Type="http://schemas.openxmlformats.org/officeDocument/2006/relationships/image" Target="../media/image14.png"/><Relationship Id="rId9" Type="http://schemas.openxmlformats.org/officeDocument/2006/relationships/image" Target="../media/image83.jpeg"/></Relationships>
</file>

<file path=ppt/slides/_rels/slide17.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jpeg"/><Relationship Id="rId3" Type="http://schemas.openxmlformats.org/officeDocument/2006/relationships/hyperlink" Target="https://www.iconfinder.com/icons/1407752/emoji_emotion_feeling_smile_icon" TargetMode="External"/><Relationship Id="rId7" Type="http://schemas.openxmlformats.org/officeDocument/2006/relationships/hyperlink" Target="https://www.iconfinder.com/icons/4885070/architecture_atomium_belgium_brussels_landmark_modernism_icon" TargetMode="External"/><Relationship Id="rId12" Type="http://schemas.openxmlformats.org/officeDocument/2006/relationships/image" Target="../media/image92.jpe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91.png"/><Relationship Id="rId5" Type="http://schemas.openxmlformats.org/officeDocument/2006/relationships/hyperlink" Target="https://icons8.com/icon/5827/camera" TargetMode="External"/><Relationship Id="rId10" Type="http://schemas.openxmlformats.org/officeDocument/2006/relationships/image" Target="../media/image90.jpeg"/><Relationship Id="rId4" Type="http://schemas.openxmlformats.org/officeDocument/2006/relationships/image" Target="../media/image14.png"/><Relationship Id="rId9" Type="http://schemas.openxmlformats.org/officeDocument/2006/relationships/image" Target="../media/image89.jpeg"/><Relationship Id="rId14" Type="http://schemas.openxmlformats.org/officeDocument/2006/relationships/image" Target="../media/image94.jpeg"/></Relationships>
</file>

<file path=ppt/slides/_rels/slide1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hyperlink" Target="https://www.flaticon.com/free-icon/speed_181017" TargetMode="External"/><Relationship Id="rId18" Type="http://schemas.openxmlformats.org/officeDocument/2006/relationships/image" Target="../media/image102.png"/><Relationship Id="rId3" Type="http://schemas.openxmlformats.org/officeDocument/2006/relationships/hyperlink" Target="https://www.iconfinder.com/icons/1407752/emoji_emotion_feeling_smile_icon" TargetMode="External"/><Relationship Id="rId21" Type="http://schemas.openxmlformats.org/officeDocument/2006/relationships/image" Target="../media/image104.jpeg"/><Relationship Id="rId7" Type="http://schemas.openxmlformats.org/officeDocument/2006/relationships/hyperlink" Target="https://www.iconfinder.com/icons/4885070/architecture_atomium_belgium_brussels_landmark_modernism_icon" TargetMode="External"/><Relationship Id="rId12" Type="http://schemas.openxmlformats.org/officeDocument/2006/relationships/image" Target="../media/image99.png"/><Relationship Id="rId17" Type="http://schemas.openxmlformats.org/officeDocument/2006/relationships/hyperlink" Target="https://www.iconfinder.com/icons/2091496/criminal_criminality_firearm_gun_killer_pointing_violence_icon" TargetMode="External"/><Relationship Id="rId2" Type="http://schemas.openxmlformats.org/officeDocument/2006/relationships/image" Target="../media/image6.png"/><Relationship Id="rId16" Type="http://schemas.openxmlformats.org/officeDocument/2006/relationships/image" Target="../media/image101.png"/><Relationship Id="rId20" Type="http://schemas.openxmlformats.org/officeDocument/2006/relationships/image" Target="../media/image103.jpe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98.png"/><Relationship Id="rId5" Type="http://schemas.openxmlformats.org/officeDocument/2006/relationships/hyperlink" Target="https://icons8.com/icon/5827/camera" TargetMode="External"/><Relationship Id="rId15" Type="http://schemas.openxmlformats.org/officeDocument/2006/relationships/hyperlink" Target="https://www.iconfinder.com/icons/3188524/aggression_fight_fist_people_punch_violence_icon" TargetMode="External"/><Relationship Id="rId10" Type="http://schemas.openxmlformats.org/officeDocument/2006/relationships/image" Target="../media/image97.jpeg"/><Relationship Id="rId19" Type="http://schemas.openxmlformats.org/officeDocument/2006/relationships/hyperlink" Target="https://www.iconfinder.com/icons/2139347/digital_electronic_electronics_engineering_gear_technology_icon" TargetMode="External"/><Relationship Id="rId4" Type="http://schemas.openxmlformats.org/officeDocument/2006/relationships/image" Target="../media/image14.png"/><Relationship Id="rId9" Type="http://schemas.openxmlformats.org/officeDocument/2006/relationships/image" Target="../media/image96.jpeg"/><Relationship Id="rId14" Type="http://schemas.openxmlformats.org/officeDocument/2006/relationships/image" Target="../media/image100.png"/></Relationships>
</file>

<file path=ppt/slides/_rels/slide1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jpeg"/><Relationship Id="rId3" Type="http://schemas.openxmlformats.org/officeDocument/2006/relationships/hyperlink" Target="https://www.iconfinder.com/icons/1407752/emoji_emotion_feeling_smile_icon" TargetMode="External"/><Relationship Id="rId7" Type="http://schemas.openxmlformats.org/officeDocument/2006/relationships/hyperlink" Target="https://www.iconfinder.com/icons/4885070/architecture_atomium_belgium_brussels_landmark_modernism_icon" TargetMode="External"/><Relationship Id="rId12" Type="http://schemas.openxmlformats.org/officeDocument/2006/relationships/image" Target="../media/image10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108.jpeg"/><Relationship Id="rId5" Type="http://schemas.openxmlformats.org/officeDocument/2006/relationships/hyperlink" Target="https://icons8.com/icon/5827/camera" TargetMode="External"/><Relationship Id="rId15" Type="http://schemas.openxmlformats.org/officeDocument/2006/relationships/image" Target="../media/image112.jpeg"/><Relationship Id="rId10" Type="http://schemas.openxmlformats.org/officeDocument/2006/relationships/image" Target="../media/image107.jpeg"/><Relationship Id="rId4" Type="http://schemas.openxmlformats.org/officeDocument/2006/relationships/image" Target="../media/image14.png"/><Relationship Id="rId9" Type="http://schemas.openxmlformats.org/officeDocument/2006/relationships/image" Target="../media/image106.jpeg"/><Relationship Id="rId14" Type="http://schemas.openxmlformats.org/officeDocument/2006/relationships/image" Target="../media/image111.jpeg"/></Relationships>
</file>

<file path=ppt/slides/_rels/slide2.xml.rels><?xml version="1.0" encoding="UTF-8" standalone="yes"?>
<Relationships xmlns="http://schemas.openxmlformats.org/package/2006/relationships"><Relationship Id="rId13" Type="http://schemas.openxmlformats.org/officeDocument/2006/relationships/hyperlink" Target="https://en.wikibooks.org/wiki/Wikijunior:Maze_and_Drawing_Book/Mona_Lisa" TargetMode="External"/><Relationship Id="rId18" Type="http://schemas.openxmlformats.org/officeDocument/2006/relationships/image" Target="../media/image21.png"/><Relationship Id="rId26" Type="http://schemas.openxmlformats.org/officeDocument/2006/relationships/hyperlink" Target="http://fr.wikiversity.org/wiki/Fichier:Nuvola_German_flag.svg" TargetMode="External"/><Relationship Id="rId39" Type="http://schemas.openxmlformats.org/officeDocument/2006/relationships/image" Target="../media/image30.png"/><Relationship Id="rId3" Type="http://schemas.openxmlformats.org/officeDocument/2006/relationships/hyperlink" Target="https://www.gettyimages.co.uk/illustrations/louis-xiv-of-france" TargetMode="External"/><Relationship Id="rId21" Type="http://schemas.openxmlformats.org/officeDocument/2006/relationships/image" Target="../media/image23.svg"/><Relationship Id="rId34" Type="http://schemas.openxmlformats.org/officeDocument/2006/relationships/hyperlink" Target="https://icons8.com/icon/5827/camera" TargetMode="External"/><Relationship Id="rId42" Type="http://schemas.microsoft.com/office/2007/relationships/hdphoto" Target="../media/hdphoto1.wdp"/><Relationship Id="rId47" Type="http://schemas.openxmlformats.org/officeDocument/2006/relationships/image" Target="../media/image34.png"/><Relationship Id="rId50" Type="http://schemas.openxmlformats.org/officeDocument/2006/relationships/hyperlink" Target="https://www.iconfinder.com/icons/4885070/architecture_atomium_belgium_brussels_landmark_modernism_icon" TargetMode="External"/><Relationship Id="rId7" Type="http://schemas.openxmlformats.org/officeDocument/2006/relationships/hyperlink" Target="http://commons.wikimedia.org/wiki/file:chess_king_icon.png?uselang=fr?uselang=fr" TargetMode="External"/><Relationship Id="rId12" Type="http://schemas.openxmlformats.org/officeDocument/2006/relationships/image" Target="../media/image18.png"/><Relationship Id="rId17" Type="http://schemas.openxmlformats.org/officeDocument/2006/relationships/hyperlink" Target="http://clipartmag.com/idea-icon" TargetMode="External"/><Relationship Id="rId25" Type="http://schemas.openxmlformats.org/officeDocument/2006/relationships/image" Target="../media/image25.png"/><Relationship Id="rId33" Type="http://schemas.openxmlformats.org/officeDocument/2006/relationships/image" Target="../media/image14.png"/><Relationship Id="rId38" Type="http://schemas.openxmlformats.org/officeDocument/2006/relationships/hyperlink" Target="https://www.cs.mcgill.ca/research/" TargetMode="External"/><Relationship Id="rId46" Type="http://schemas.openxmlformats.org/officeDocument/2006/relationships/hyperlink" Target="http://www.pngall.com/environment-png" TargetMode="External"/><Relationship Id="rId2" Type="http://schemas.openxmlformats.org/officeDocument/2006/relationships/image" Target="../media/image15.jpeg"/><Relationship Id="rId16" Type="http://schemas.openxmlformats.org/officeDocument/2006/relationships/image" Target="../media/image20.png"/><Relationship Id="rId20" Type="http://schemas.openxmlformats.org/officeDocument/2006/relationships/image" Target="../media/image22.png"/><Relationship Id="rId29" Type="http://schemas.openxmlformats.org/officeDocument/2006/relationships/image" Target="../media/image27.png"/><Relationship Id="rId41"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s://svgsilh.com/tag/religion-15.html" TargetMode="External"/><Relationship Id="rId24" Type="http://schemas.openxmlformats.org/officeDocument/2006/relationships/hyperlink" Target="https://commons.wikimedia.org/wiki/Category:Nuvola_PNG_icons" TargetMode="External"/><Relationship Id="rId32" Type="http://schemas.openxmlformats.org/officeDocument/2006/relationships/hyperlink" Target="https://www.onlinewebfonts.com/icon/432246" TargetMode="External"/><Relationship Id="rId37" Type="http://schemas.openxmlformats.org/officeDocument/2006/relationships/image" Target="../media/image29.png"/><Relationship Id="rId40" Type="http://schemas.openxmlformats.org/officeDocument/2006/relationships/hyperlink" Target="https://clipartart.com/categories/ancient-greek-architecture-clipart.html" TargetMode="External"/><Relationship Id="rId45" Type="http://schemas.openxmlformats.org/officeDocument/2006/relationships/image" Target="../media/image33.png"/><Relationship Id="rId5" Type="http://schemas.openxmlformats.org/officeDocument/2006/relationships/hyperlink" Target="http://game-icons.net/delapouite/originals/caesar.html" TargetMode="External"/><Relationship Id="rId15" Type="http://schemas.openxmlformats.org/officeDocument/2006/relationships/hyperlink" Target="https://www.iconfinder.com/icons/6153636/bible_catholic_christian_gospel_orthodox_protestant_sacred_scriptures_icon" TargetMode="External"/><Relationship Id="rId23" Type="http://schemas.openxmlformats.org/officeDocument/2006/relationships/image" Target="../media/image24.png"/><Relationship Id="rId28" Type="http://schemas.openxmlformats.org/officeDocument/2006/relationships/hyperlink" Target="https://da.wikipedia.org/wiki/Rigsdagen_(Det_tyske_kejserrige)" TargetMode="External"/><Relationship Id="rId36" Type="http://schemas.openxmlformats.org/officeDocument/2006/relationships/hyperlink" Target="https://www.onlinewebfonts.com/icon/449372" TargetMode="External"/><Relationship Id="rId49" Type="http://schemas.openxmlformats.org/officeDocument/2006/relationships/image" Target="../media/image35.png"/><Relationship Id="rId10" Type="http://schemas.openxmlformats.org/officeDocument/2006/relationships/image" Target="../media/image4.png"/><Relationship Id="rId19" Type="http://schemas.openxmlformats.org/officeDocument/2006/relationships/hyperlink" Target="https://www.iconfinder.com/icons/1561162/conflict_military_soldier_swords_war_weapon_icon" TargetMode="External"/><Relationship Id="rId31" Type="http://schemas.openxmlformats.org/officeDocument/2006/relationships/image" Target="../media/image13.png"/><Relationship Id="rId44" Type="http://schemas.openxmlformats.org/officeDocument/2006/relationships/hyperlink" Target="https://vectorified.com/logic-icon" TargetMode="External"/><Relationship Id="rId4" Type="http://schemas.openxmlformats.org/officeDocument/2006/relationships/image" Target="../media/image16.png"/><Relationship Id="rId9" Type="http://schemas.openxmlformats.org/officeDocument/2006/relationships/hyperlink" Target="https://www.iconfinder.com/icons/4272021/ancient_greece_jar_icon" TargetMode="External"/><Relationship Id="rId14" Type="http://schemas.openxmlformats.org/officeDocument/2006/relationships/image" Target="../media/image19.png"/><Relationship Id="rId22" Type="http://schemas.openxmlformats.org/officeDocument/2006/relationships/hyperlink" Target="https://www.flaticon.com/free-icon/italy_555668" TargetMode="External"/><Relationship Id="rId27" Type="http://schemas.openxmlformats.org/officeDocument/2006/relationships/image" Target="../media/image26.png"/><Relationship Id="rId30" Type="http://schemas.openxmlformats.org/officeDocument/2006/relationships/hyperlink" Target="https://wiki.hk.wjbk.site/baike-%E6%B3%A2%E6%97%81%E7%8E%8B%E6%9C%9D" TargetMode="External"/><Relationship Id="rId35" Type="http://schemas.openxmlformats.org/officeDocument/2006/relationships/image" Target="../media/image28.png"/><Relationship Id="rId43" Type="http://schemas.openxmlformats.org/officeDocument/2006/relationships/image" Target="../media/image32.png"/><Relationship Id="rId48" Type="http://schemas.openxmlformats.org/officeDocument/2006/relationships/hyperlink" Target="https://thenounproject.com/term/augmented-reality/16452/" TargetMode="External"/><Relationship Id="rId8" Type="http://schemas.openxmlformats.org/officeDocument/2006/relationships/image" Target="../media/image17.png"/><Relationship Id="rId51" Type="http://schemas.openxmlformats.org/officeDocument/2006/relationships/image" Target="../media/image36.jpeg"/></Relationships>
</file>

<file path=ppt/slides/_rels/slide20.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7.png"/><Relationship Id="rId3" Type="http://schemas.openxmlformats.org/officeDocument/2006/relationships/hyperlink" Target="https://www.iconfinder.com/icons/1407752/emoji_emotion_feeling_smile_icon" TargetMode="External"/><Relationship Id="rId7" Type="http://schemas.openxmlformats.org/officeDocument/2006/relationships/hyperlink" Target="https://www.iconfinder.com/icons/4885070/architecture_atomium_belgium_brussels_landmark_modernism_icon" TargetMode="External"/><Relationship Id="rId12" Type="http://schemas.openxmlformats.org/officeDocument/2006/relationships/hyperlink" Target="https://www.flaticon.com/premium-icon/dream_1127353"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116.png"/><Relationship Id="rId5" Type="http://schemas.openxmlformats.org/officeDocument/2006/relationships/hyperlink" Target="https://icons8.com/icon/5827/camera" TargetMode="External"/><Relationship Id="rId15" Type="http://schemas.openxmlformats.org/officeDocument/2006/relationships/image" Target="../media/image119.jpeg"/><Relationship Id="rId10" Type="http://schemas.openxmlformats.org/officeDocument/2006/relationships/image" Target="../media/image115.jpeg"/><Relationship Id="rId4" Type="http://schemas.openxmlformats.org/officeDocument/2006/relationships/image" Target="../media/image14.png"/><Relationship Id="rId9" Type="http://schemas.openxmlformats.org/officeDocument/2006/relationships/image" Target="../media/image114.jpeg"/><Relationship Id="rId14" Type="http://schemas.openxmlformats.org/officeDocument/2006/relationships/image" Target="../media/image118.jpeg"/></Relationships>
</file>

<file path=ppt/slides/_rels/slide2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jpeg"/><Relationship Id="rId3" Type="http://schemas.openxmlformats.org/officeDocument/2006/relationships/hyperlink" Target="https://www.iconfinder.com/icons/1407752/emoji_emotion_feeling_smile_icon" TargetMode="External"/><Relationship Id="rId7" Type="http://schemas.openxmlformats.org/officeDocument/2006/relationships/hyperlink" Target="https://www.iconfinder.com/icons/4885070/architecture_atomium_belgium_brussels_landmark_modernism_icon" TargetMode="External"/><Relationship Id="rId12" Type="http://schemas.openxmlformats.org/officeDocument/2006/relationships/image" Target="../media/image12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123.jpeg"/><Relationship Id="rId5" Type="http://schemas.openxmlformats.org/officeDocument/2006/relationships/hyperlink" Target="https://icons8.com/icon/5827/camera" TargetMode="External"/><Relationship Id="rId10" Type="http://schemas.openxmlformats.org/officeDocument/2006/relationships/image" Target="../media/image122.jpeg"/><Relationship Id="rId4" Type="http://schemas.openxmlformats.org/officeDocument/2006/relationships/image" Target="../media/image14.png"/><Relationship Id="rId9" Type="http://schemas.openxmlformats.org/officeDocument/2006/relationships/image" Target="../media/image121.jpeg"/><Relationship Id="rId14" Type="http://schemas.openxmlformats.org/officeDocument/2006/relationships/image" Target="../media/image126.jpeg"/></Relationships>
</file>

<file path=ppt/slides/_rels/slide22.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hyperlink" Target="https://www.iconfinder.com/icons/1407752/emoji_emotion_feeling_smile_icon" TargetMode="External"/><Relationship Id="rId7" Type="http://schemas.openxmlformats.org/officeDocument/2006/relationships/hyperlink" Target="https://www.iconfinder.com/icons/4885070/architecture_atomium_belgium_brussels_landmark_modernism_icon" TargetMode="External"/><Relationship Id="rId12" Type="http://schemas.openxmlformats.org/officeDocument/2006/relationships/image" Target="../media/image131.jpeg"/><Relationship Id="rId2" Type="http://schemas.openxmlformats.org/officeDocument/2006/relationships/image" Target="../media/image6.png"/><Relationship Id="rId16" Type="http://schemas.openxmlformats.org/officeDocument/2006/relationships/image" Target="../media/image135.jpe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130.jpeg"/><Relationship Id="rId5" Type="http://schemas.openxmlformats.org/officeDocument/2006/relationships/hyperlink" Target="https://icons8.com/icon/5827/camera" TargetMode="External"/><Relationship Id="rId15" Type="http://schemas.openxmlformats.org/officeDocument/2006/relationships/image" Target="../media/image134.jpeg"/><Relationship Id="rId10" Type="http://schemas.openxmlformats.org/officeDocument/2006/relationships/image" Target="../media/image129.jpeg"/><Relationship Id="rId4" Type="http://schemas.openxmlformats.org/officeDocument/2006/relationships/image" Target="../media/image14.png"/><Relationship Id="rId9" Type="http://schemas.openxmlformats.org/officeDocument/2006/relationships/image" Target="../media/image128.jpeg"/><Relationship Id="rId14" Type="http://schemas.openxmlformats.org/officeDocument/2006/relationships/image" Target="../media/image133.jpeg"/></Relationships>
</file>

<file path=ppt/slides/_rels/slide2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hyperlink" Target="https://www.iconfinder.com/icons/1407752/emoji_emotion_feeling_smile_icon" TargetMode="External"/><Relationship Id="rId7" Type="http://schemas.openxmlformats.org/officeDocument/2006/relationships/hyperlink" Target="https://www.iconfinder.com/icons/4885070/architecture_atomium_belgium_brussels_landmark_modernism_icon"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hyperlink" Target="https://icons8.com/icon/5827/camera" TargetMode="External"/><Relationship Id="rId10" Type="http://schemas.openxmlformats.org/officeDocument/2006/relationships/image" Target="../media/image138.jpeg"/><Relationship Id="rId4" Type="http://schemas.openxmlformats.org/officeDocument/2006/relationships/image" Target="../media/image14.png"/><Relationship Id="rId9" Type="http://schemas.openxmlformats.org/officeDocument/2006/relationships/image" Target="../media/image137.jpeg"/></Relationships>
</file>

<file path=ppt/slides/_rels/slide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hyperlink" Target="http://www.pngall.com/environment-png" TargetMode="External"/><Relationship Id="rId18" Type="http://schemas.openxmlformats.org/officeDocument/2006/relationships/image" Target="../media/image4.png"/><Relationship Id="rId26" Type="http://schemas.openxmlformats.org/officeDocument/2006/relationships/image" Target="../media/image6.png"/><Relationship Id="rId3" Type="http://schemas.openxmlformats.org/officeDocument/2006/relationships/hyperlink" Target="https://www.onlinewebfonts.com/icon/449372" TargetMode="External"/><Relationship Id="rId21" Type="http://schemas.openxmlformats.org/officeDocument/2006/relationships/hyperlink" Target="https://www.flaticon.com/free-icon/zeus_1483080" TargetMode="External"/><Relationship Id="rId34" Type="http://schemas.openxmlformats.org/officeDocument/2006/relationships/image" Target="../media/image7.png"/><Relationship Id="rId7" Type="http://schemas.openxmlformats.org/officeDocument/2006/relationships/hyperlink" Target="https://clipartart.com/categories/ancient-greek-architecture-clipart.html" TargetMode="External"/><Relationship Id="rId12" Type="http://schemas.openxmlformats.org/officeDocument/2006/relationships/image" Target="../media/image33.png"/><Relationship Id="rId17" Type="http://schemas.openxmlformats.org/officeDocument/2006/relationships/hyperlink" Target="https://www.iconfinder.com/icons/4885070/architecture_atomium_belgium_brussels_landmark_modernism_icon" TargetMode="External"/><Relationship Id="rId25" Type="http://schemas.openxmlformats.org/officeDocument/2006/relationships/hyperlink" Target="http://commons.wikimedia.org/wiki/file:chess_king_icon.png?uselang=fr?uselang=fr" TargetMode="External"/><Relationship Id="rId33" Type="http://schemas.openxmlformats.org/officeDocument/2006/relationships/hyperlink" Target="http://www.myiconfinder.com/icon/builder-constructor-helmet-worker/18872" TargetMode="External"/><Relationship Id="rId38" Type="http://schemas.openxmlformats.org/officeDocument/2006/relationships/image" Target="../media/image36.jpeg"/><Relationship Id="rId2" Type="http://schemas.openxmlformats.org/officeDocument/2006/relationships/image" Target="../media/image28.png"/><Relationship Id="rId16" Type="http://schemas.openxmlformats.org/officeDocument/2006/relationships/image" Target="../media/image35.png"/><Relationship Id="rId20" Type="http://schemas.openxmlformats.org/officeDocument/2006/relationships/image" Target="../media/image12.png"/><Relationship Id="rId29" Type="http://schemas.openxmlformats.org/officeDocument/2006/relationships/hyperlink" Target="https://commons.wikimedia.org/wiki/File:People_Politician.png" TargetMode="Externa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hyperlink" Target="https://vectorified.com/logic-icon" TargetMode="External"/><Relationship Id="rId24" Type="http://schemas.openxmlformats.org/officeDocument/2006/relationships/image" Target="../media/image3.png"/><Relationship Id="rId32" Type="http://schemas.openxmlformats.org/officeDocument/2006/relationships/image" Target="../media/image39.png"/><Relationship Id="rId37" Type="http://schemas.openxmlformats.org/officeDocument/2006/relationships/hyperlink" Target="https://www.iconfinder.com/icons/2376438/architect_architecture_column_roman_icon" TargetMode="External"/><Relationship Id="rId5" Type="http://schemas.openxmlformats.org/officeDocument/2006/relationships/hyperlink" Target="https://www.cs.mcgill.ca/research/" TargetMode="External"/><Relationship Id="rId15" Type="http://schemas.openxmlformats.org/officeDocument/2006/relationships/hyperlink" Target="https://thenounproject.com/term/augmented-reality/16452/" TargetMode="External"/><Relationship Id="rId23" Type="http://schemas.openxmlformats.org/officeDocument/2006/relationships/hyperlink" Target="https://www.vecteezy.com/vector-art/583546-coins-icon-vector" TargetMode="External"/><Relationship Id="rId28" Type="http://schemas.openxmlformats.org/officeDocument/2006/relationships/image" Target="../media/image37.png"/><Relationship Id="rId36" Type="http://schemas.openxmlformats.org/officeDocument/2006/relationships/image" Target="../media/image11.png"/><Relationship Id="rId10" Type="http://schemas.openxmlformats.org/officeDocument/2006/relationships/image" Target="../media/image32.png"/><Relationship Id="rId19" Type="http://schemas.openxmlformats.org/officeDocument/2006/relationships/hyperlink" Target="https://svgsilh.com/tag/religion-15.html" TargetMode="External"/><Relationship Id="rId31" Type="http://schemas.openxmlformats.org/officeDocument/2006/relationships/hyperlink" Target="https://www.iconfinder.com/icons/4881146/avatar_farmer_man_profession_icon" TargetMode="External"/><Relationship Id="rId4" Type="http://schemas.openxmlformats.org/officeDocument/2006/relationships/image" Target="../media/image29.png"/><Relationship Id="rId9" Type="http://schemas.microsoft.com/office/2007/relationships/hdphoto" Target="../media/hdphoto1.wdp"/><Relationship Id="rId14" Type="http://schemas.openxmlformats.org/officeDocument/2006/relationships/image" Target="../media/image34.png"/><Relationship Id="rId22" Type="http://schemas.openxmlformats.org/officeDocument/2006/relationships/image" Target="../media/image1.jpg"/><Relationship Id="rId27" Type="http://schemas.openxmlformats.org/officeDocument/2006/relationships/hyperlink" Target="https://www.iconfinder.com/icons/1407752/emoji_emotion_feeling_smile_icon" TargetMode="External"/><Relationship Id="rId30" Type="http://schemas.openxmlformats.org/officeDocument/2006/relationships/image" Target="../media/image38.png"/><Relationship Id="rId35" Type="http://schemas.openxmlformats.org/officeDocument/2006/relationships/hyperlink" Target="https://www.onlinewebfonts.com/icon/532767"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hyperlink" Target="http://www.pngall.com/environment-png" TargetMode="External"/><Relationship Id="rId18" Type="http://schemas.openxmlformats.org/officeDocument/2006/relationships/image" Target="../media/image4.png"/><Relationship Id="rId26" Type="http://schemas.openxmlformats.org/officeDocument/2006/relationships/image" Target="../media/image40.png"/><Relationship Id="rId3" Type="http://schemas.openxmlformats.org/officeDocument/2006/relationships/hyperlink" Target="https://www.onlinewebfonts.com/icon/449372" TargetMode="External"/><Relationship Id="rId21" Type="http://schemas.openxmlformats.org/officeDocument/2006/relationships/hyperlink" Target="https://www.flaticon.com/free-icon/zeus_1483080" TargetMode="External"/><Relationship Id="rId34" Type="http://schemas.openxmlformats.org/officeDocument/2006/relationships/image" Target="../media/image36.jpeg"/><Relationship Id="rId7" Type="http://schemas.openxmlformats.org/officeDocument/2006/relationships/hyperlink" Target="https://clipartart.com/categories/ancient-greek-architecture-clipart.html" TargetMode="External"/><Relationship Id="rId12" Type="http://schemas.openxmlformats.org/officeDocument/2006/relationships/image" Target="../media/image33.png"/><Relationship Id="rId17" Type="http://schemas.openxmlformats.org/officeDocument/2006/relationships/hyperlink" Target="https://www.iconfinder.com/icons/4885070/architecture_atomium_belgium_brussels_landmark_modernism_icon" TargetMode="External"/><Relationship Id="rId25" Type="http://schemas.openxmlformats.org/officeDocument/2006/relationships/hyperlink" Target="http://commons.wikimedia.org/wiki/file:chess_king_icon.png?uselang=fr?uselang=fr" TargetMode="External"/><Relationship Id="rId33" Type="http://schemas.openxmlformats.org/officeDocument/2006/relationships/hyperlink" Target="https://www.iconfinder.com/icons/2376438/architect_architecture_column_roman_icon" TargetMode="External"/><Relationship Id="rId2" Type="http://schemas.openxmlformats.org/officeDocument/2006/relationships/image" Target="../media/image28.png"/><Relationship Id="rId16" Type="http://schemas.openxmlformats.org/officeDocument/2006/relationships/image" Target="../media/image35.png"/><Relationship Id="rId20" Type="http://schemas.openxmlformats.org/officeDocument/2006/relationships/image" Target="../media/image12.png"/><Relationship Id="rId29" Type="http://schemas.openxmlformats.org/officeDocument/2006/relationships/hyperlink" Target="https://www.iconfinder.com/icons/4717948/art_creative_design_idea_imagination_inspiration_shape_icon" TargetMode="External"/><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hyperlink" Target="https://vectorified.com/logic-icon" TargetMode="External"/><Relationship Id="rId24" Type="http://schemas.openxmlformats.org/officeDocument/2006/relationships/image" Target="../media/image3.png"/><Relationship Id="rId32" Type="http://schemas.openxmlformats.org/officeDocument/2006/relationships/image" Target="../media/image11.png"/><Relationship Id="rId5" Type="http://schemas.openxmlformats.org/officeDocument/2006/relationships/hyperlink" Target="https://www.cs.mcgill.ca/research/" TargetMode="External"/><Relationship Id="rId15" Type="http://schemas.openxmlformats.org/officeDocument/2006/relationships/hyperlink" Target="https://thenounproject.com/term/augmented-reality/16452/" TargetMode="External"/><Relationship Id="rId23" Type="http://schemas.openxmlformats.org/officeDocument/2006/relationships/hyperlink" Target="https://www.iconfinder.com/icons/1407752/emoji_emotion_feeling_smile_icon" TargetMode="External"/><Relationship Id="rId28" Type="http://schemas.openxmlformats.org/officeDocument/2006/relationships/image" Target="../media/image41.png"/><Relationship Id="rId10" Type="http://schemas.openxmlformats.org/officeDocument/2006/relationships/image" Target="../media/image32.png"/><Relationship Id="rId19" Type="http://schemas.openxmlformats.org/officeDocument/2006/relationships/hyperlink" Target="https://svgsilh.com/tag/religion-15.html" TargetMode="External"/><Relationship Id="rId31" Type="http://schemas.openxmlformats.org/officeDocument/2006/relationships/hyperlink" Target="https://www.onlinewebfonts.com/icon/532767" TargetMode="External"/><Relationship Id="rId4" Type="http://schemas.openxmlformats.org/officeDocument/2006/relationships/image" Target="../media/image29.png"/><Relationship Id="rId9" Type="http://schemas.microsoft.com/office/2007/relationships/hdphoto" Target="../media/hdphoto1.wdp"/><Relationship Id="rId14" Type="http://schemas.openxmlformats.org/officeDocument/2006/relationships/image" Target="../media/image34.png"/><Relationship Id="rId22" Type="http://schemas.openxmlformats.org/officeDocument/2006/relationships/image" Target="../media/image6.png"/><Relationship Id="rId27" Type="http://schemas.openxmlformats.org/officeDocument/2006/relationships/hyperlink" Target="https://commons.wikimedia.org/wiki/File:PICOL_icon_View.svg" TargetMode="External"/><Relationship Id="rId30"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hyperlink" Target="https://clipartart.com/categories/ancient-greek-architecture-clipart.html" TargetMode="External"/><Relationship Id="rId13" Type="http://schemas.openxmlformats.org/officeDocument/2006/relationships/image" Target="../media/image33.png"/><Relationship Id="rId18" Type="http://schemas.openxmlformats.org/officeDocument/2006/relationships/hyperlink" Target="https://svgsilh.com/tag/religion-15.html" TargetMode="External"/><Relationship Id="rId26" Type="http://schemas.openxmlformats.org/officeDocument/2006/relationships/hyperlink" Target="https://pngio.com/PNG/1717-movie-png.html" TargetMode="External"/><Relationship Id="rId3" Type="http://schemas.openxmlformats.org/officeDocument/2006/relationships/image" Target="../media/image28.png"/><Relationship Id="rId21" Type="http://schemas.openxmlformats.org/officeDocument/2006/relationships/image" Target="../media/image13.png"/><Relationship Id="rId7" Type="http://schemas.openxmlformats.org/officeDocument/2006/relationships/image" Target="../media/image30.png"/><Relationship Id="rId12" Type="http://schemas.openxmlformats.org/officeDocument/2006/relationships/hyperlink" Target="https://vectorified.com/logic-icon" TargetMode="External"/><Relationship Id="rId17" Type="http://schemas.openxmlformats.org/officeDocument/2006/relationships/image" Target="../media/image4.png"/><Relationship Id="rId25" Type="http://schemas.openxmlformats.org/officeDocument/2006/relationships/image" Target="../media/image42.png"/><Relationship Id="rId2" Type="http://schemas.openxmlformats.org/officeDocument/2006/relationships/image" Target="../media/image36.jpeg"/><Relationship Id="rId16" Type="http://schemas.openxmlformats.org/officeDocument/2006/relationships/hyperlink" Target="https://thenounproject.com/term/augmented-reality/16452/" TargetMode="External"/><Relationship Id="rId20" Type="http://schemas.openxmlformats.org/officeDocument/2006/relationships/hyperlink" Target="https://www.flaticon.com/free-icon/zeus_1483080" TargetMode="External"/><Relationship Id="rId29"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www.cs.mcgill.ca/research/" TargetMode="External"/><Relationship Id="rId11" Type="http://schemas.openxmlformats.org/officeDocument/2006/relationships/image" Target="../media/image32.png"/><Relationship Id="rId24" Type="http://schemas.openxmlformats.org/officeDocument/2006/relationships/hyperlink" Target="https://icons8.com/icon/5827/camera" TargetMode="External"/><Relationship Id="rId5" Type="http://schemas.openxmlformats.org/officeDocument/2006/relationships/image" Target="../media/image29.png"/><Relationship Id="rId15" Type="http://schemas.openxmlformats.org/officeDocument/2006/relationships/image" Target="../media/image34.png"/><Relationship Id="rId23" Type="http://schemas.openxmlformats.org/officeDocument/2006/relationships/image" Target="../media/image14.png"/><Relationship Id="rId28" Type="http://schemas.openxmlformats.org/officeDocument/2006/relationships/hyperlink" Target="https://www.onlinewebfonts.com/icon/532767" TargetMode="External"/><Relationship Id="rId10" Type="http://schemas.microsoft.com/office/2007/relationships/hdphoto" Target="../media/hdphoto1.wdp"/><Relationship Id="rId19" Type="http://schemas.openxmlformats.org/officeDocument/2006/relationships/image" Target="../media/image12.png"/><Relationship Id="rId4" Type="http://schemas.openxmlformats.org/officeDocument/2006/relationships/hyperlink" Target="https://www.onlinewebfonts.com/icon/449372" TargetMode="External"/><Relationship Id="rId9" Type="http://schemas.openxmlformats.org/officeDocument/2006/relationships/image" Target="../media/image31.png"/><Relationship Id="rId14" Type="http://schemas.openxmlformats.org/officeDocument/2006/relationships/hyperlink" Target="http://www.pngall.com/environment-png" TargetMode="External"/><Relationship Id="rId22" Type="http://schemas.openxmlformats.org/officeDocument/2006/relationships/hyperlink" Target="https://www.onlinewebfonts.com/icon/432246" TargetMode="External"/><Relationship Id="rId27" Type="http://schemas.openxmlformats.org/officeDocument/2006/relationships/image" Target="../media/image7.png"/><Relationship Id="rId30" Type="http://schemas.openxmlformats.org/officeDocument/2006/relationships/hyperlink" Target="https://www.iconfinder.com/icons/2376438/architect_architecture_column_roman_icon" TargetMode="Externa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7.jpg"/><Relationship Id="rId3" Type="http://schemas.openxmlformats.org/officeDocument/2006/relationships/image" Target="../media/image16.png"/><Relationship Id="rId7" Type="http://schemas.openxmlformats.org/officeDocument/2006/relationships/image" Target="../media/image31.png"/><Relationship Id="rId12" Type="http://schemas.openxmlformats.org/officeDocument/2006/relationships/image" Target="../media/image46.jpeg"/><Relationship Id="rId2" Type="http://schemas.openxmlformats.org/officeDocument/2006/relationships/image" Target="../media/image43.jpeg"/><Relationship Id="rId16"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hyperlink" Target="https://www.iconfinder.com/icons/4272021/ancient_greece_jar_icon" TargetMode="External"/><Relationship Id="rId11" Type="http://schemas.openxmlformats.org/officeDocument/2006/relationships/image" Target="../media/image45.jpeg"/><Relationship Id="rId5" Type="http://schemas.openxmlformats.org/officeDocument/2006/relationships/image" Target="../media/image17.png"/><Relationship Id="rId15" Type="http://schemas.openxmlformats.org/officeDocument/2006/relationships/image" Target="../media/image48.jpeg"/><Relationship Id="rId10" Type="http://schemas.openxmlformats.org/officeDocument/2006/relationships/image" Target="../media/image44.jpeg"/><Relationship Id="rId4" Type="http://schemas.openxmlformats.org/officeDocument/2006/relationships/hyperlink" Target="http://game-icons.net/delapouite/originals/caesar.html" TargetMode="External"/><Relationship Id="rId9" Type="http://schemas.openxmlformats.org/officeDocument/2006/relationships/hyperlink" Target="https://clipartart.com/categories/ancient-greek-architecture-clipart.html" TargetMode="External"/><Relationship Id="rId14" Type="http://schemas.openxmlformats.org/officeDocument/2006/relationships/hyperlink" Target="https://naturallystellar.com/2014/03/12/nashville-bucket-list/"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hyperlink" Target="http://commons.wikimedia.org/wiki/file:chess_king_icon.png?uselang=fr?uselang=fr" TargetMode="External"/><Relationship Id="rId7" Type="http://schemas.openxmlformats.org/officeDocument/2006/relationships/hyperlink" Target="https://www.onlinewebfonts.com/icon/449372" TargetMode="External"/><Relationship Id="rId12" Type="http://schemas.openxmlformats.org/officeDocument/2006/relationships/image" Target="../media/image54.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53.png"/><Relationship Id="rId5" Type="http://schemas.openxmlformats.org/officeDocument/2006/relationships/hyperlink" Target="https://svgsilh.com/tag/religion-15.html" TargetMode="External"/><Relationship Id="rId10" Type="http://schemas.openxmlformats.org/officeDocument/2006/relationships/image" Target="../media/image52.jpeg"/><Relationship Id="rId4" Type="http://schemas.openxmlformats.org/officeDocument/2006/relationships/image" Target="../media/image4.png"/><Relationship Id="rId9" Type="http://schemas.openxmlformats.org/officeDocument/2006/relationships/image" Target="../media/image51.jpeg"/></Relationships>
</file>

<file path=ppt/slides/_rels/slide8.xml.rels><?xml version="1.0" encoding="UTF-8" standalone="yes"?>
<Relationships xmlns="http://schemas.openxmlformats.org/package/2006/relationships"><Relationship Id="rId8" Type="http://schemas.openxmlformats.org/officeDocument/2006/relationships/hyperlink" Target="https://www.onlinewebfonts.com/icon/432246" TargetMode="External"/><Relationship Id="rId13" Type="http://schemas.openxmlformats.org/officeDocument/2006/relationships/image" Target="../media/image57.jpeg"/><Relationship Id="rId18" Type="http://schemas.openxmlformats.org/officeDocument/2006/relationships/image" Target="../media/image62.jpeg"/><Relationship Id="rId3" Type="http://schemas.openxmlformats.org/officeDocument/2006/relationships/hyperlink" Target="https://en.wikibooks.org/wiki/Wikijunior:Maze_and_Drawing_Book/Mona_Lisa" TargetMode="External"/><Relationship Id="rId7" Type="http://schemas.openxmlformats.org/officeDocument/2006/relationships/image" Target="../media/image13.png"/><Relationship Id="rId12" Type="http://schemas.openxmlformats.org/officeDocument/2006/relationships/image" Target="../media/image56.jpeg"/><Relationship Id="rId17" Type="http://schemas.openxmlformats.org/officeDocument/2006/relationships/image" Target="../media/image61.jpeg"/><Relationship Id="rId2" Type="http://schemas.openxmlformats.org/officeDocument/2006/relationships/image" Target="../media/image18.png"/><Relationship Id="rId16"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hyperlink" Target="https://www.flaticon.com/free-icon/italy_555668" TargetMode="External"/><Relationship Id="rId11" Type="http://schemas.openxmlformats.org/officeDocument/2006/relationships/image" Target="../media/image55.png"/><Relationship Id="rId5" Type="http://schemas.openxmlformats.org/officeDocument/2006/relationships/image" Target="../media/image23.svg"/><Relationship Id="rId15" Type="http://schemas.openxmlformats.org/officeDocument/2006/relationships/image" Target="../media/image59.jpeg"/><Relationship Id="rId10" Type="http://schemas.openxmlformats.org/officeDocument/2006/relationships/hyperlink" Target="https://www.cs.mcgill.ca/research/" TargetMode="External"/><Relationship Id="rId19" Type="http://schemas.openxmlformats.org/officeDocument/2006/relationships/image" Target="../media/image63.png"/><Relationship Id="rId4" Type="http://schemas.openxmlformats.org/officeDocument/2006/relationships/image" Target="../media/image22.png"/><Relationship Id="rId9" Type="http://schemas.openxmlformats.org/officeDocument/2006/relationships/image" Target="../media/image29.png"/><Relationship Id="rId14" Type="http://schemas.openxmlformats.org/officeDocument/2006/relationships/image" Target="../media/image58.jpeg"/></Relationships>
</file>

<file path=ppt/slides/_rels/slide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hyperlink" Target="https://www.gettyimages.co.uk/illustrations/louis-xiv-of-france" TargetMode="External"/><Relationship Id="rId7" Type="http://schemas.openxmlformats.org/officeDocument/2006/relationships/image" Target="../media/image65.jpe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hyperlink" Target="https://wiki.hk.wjbk.site/baike-%E6%B3%A2%E6%97%81%E7%8E%8B%E6%9C%9D" TargetMode="Externa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485CC7B-BD75-47D4-8396-2033D2BAE6CB}"/>
              </a:ext>
            </a:extLst>
          </p:cNvPr>
          <p:cNvSpPr/>
          <p:nvPr/>
        </p:nvSpPr>
        <p:spPr>
          <a:xfrm>
            <a:off x="7848600" y="1076325"/>
            <a:ext cx="1447800" cy="1524000"/>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WHY</a:t>
            </a:r>
          </a:p>
        </p:txBody>
      </p:sp>
      <p:sp>
        <p:nvSpPr>
          <p:cNvPr id="3" name="Oval 2">
            <a:extLst>
              <a:ext uri="{FF2B5EF4-FFF2-40B4-BE49-F238E27FC236}">
                <a16:creationId xmlns:a16="http://schemas.microsoft.com/office/drawing/2014/main" id="{D6B9D269-FAA3-420E-81D0-78FFD8FFDD04}"/>
              </a:ext>
            </a:extLst>
          </p:cNvPr>
          <p:cNvSpPr/>
          <p:nvPr/>
        </p:nvSpPr>
        <p:spPr>
          <a:xfrm>
            <a:off x="8896350" y="1076325"/>
            <a:ext cx="1447800" cy="1524000"/>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WHAT</a:t>
            </a:r>
          </a:p>
        </p:txBody>
      </p:sp>
      <p:sp>
        <p:nvSpPr>
          <p:cNvPr id="4" name="Oval 3">
            <a:extLst>
              <a:ext uri="{FF2B5EF4-FFF2-40B4-BE49-F238E27FC236}">
                <a16:creationId xmlns:a16="http://schemas.microsoft.com/office/drawing/2014/main" id="{4B845BF9-2ED6-4619-8E35-1E32C1F0FB32}"/>
              </a:ext>
            </a:extLst>
          </p:cNvPr>
          <p:cNvSpPr/>
          <p:nvPr/>
        </p:nvSpPr>
        <p:spPr>
          <a:xfrm>
            <a:off x="8372475" y="2028825"/>
            <a:ext cx="1447800" cy="1524000"/>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HOW</a:t>
            </a:r>
          </a:p>
        </p:txBody>
      </p:sp>
      <p:pic>
        <p:nvPicPr>
          <p:cNvPr id="5" name="Picture 4" descr="Icon&#10;&#10;Description automatically generated">
            <a:extLst>
              <a:ext uri="{FF2B5EF4-FFF2-40B4-BE49-F238E27FC236}">
                <a16:creationId xmlns:a16="http://schemas.microsoft.com/office/drawing/2014/main" id="{4C21F6C3-A185-42FA-8ADA-9CDDD9454D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11326" y="4314387"/>
            <a:ext cx="482886" cy="482886"/>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79033848-B280-499B-955C-BD13AB73ECE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662713" y="4314387"/>
            <a:ext cx="482885" cy="482885"/>
          </a:xfrm>
          <a:prstGeom prst="rect">
            <a:avLst/>
          </a:prstGeom>
        </p:spPr>
      </p:pic>
      <p:pic>
        <p:nvPicPr>
          <p:cNvPr id="7" name="Picture 6">
            <a:extLst>
              <a:ext uri="{FF2B5EF4-FFF2-40B4-BE49-F238E27FC236}">
                <a16:creationId xmlns:a16="http://schemas.microsoft.com/office/drawing/2014/main" id="{0C776B22-3AAD-4078-9481-459491F301D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01112" y="3233449"/>
            <a:ext cx="482882" cy="482882"/>
          </a:xfrm>
          <a:prstGeom prst="rect">
            <a:avLst/>
          </a:prstGeom>
        </p:spPr>
      </p:pic>
      <p:pic>
        <p:nvPicPr>
          <p:cNvPr id="8" name="Picture 7">
            <a:extLst>
              <a:ext uri="{FF2B5EF4-FFF2-40B4-BE49-F238E27FC236}">
                <a16:creationId xmlns:a16="http://schemas.microsoft.com/office/drawing/2014/main" id="{F51A26C2-2448-4C27-8502-22C98C49072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46487" y="2310510"/>
            <a:ext cx="392132" cy="480315"/>
          </a:xfrm>
          <a:prstGeom prst="rect">
            <a:avLst/>
          </a:prstGeom>
        </p:spPr>
      </p:pic>
      <p:pic>
        <p:nvPicPr>
          <p:cNvPr id="9" name="Picture 8">
            <a:extLst>
              <a:ext uri="{FF2B5EF4-FFF2-40B4-BE49-F238E27FC236}">
                <a16:creationId xmlns:a16="http://schemas.microsoft.com/office/drawing/2014/main" id="{DD4C2477-653F-474C-8F4B-E02DCD9C1CC4}"/>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094212" y="2750564"/>
            <a:ext cx="482885" cy="482885"/>
          </a:xfrm>
          <a:prstGeom prst="rect">
            <a:avLst/>
          </a:prstGeom>
        </p:spPr>
      </p:pic>
      <p:cxnSp>
        <p:nvCxnSpPr>
          <p:cNvPr id="11" name="Connector: Curved 10">
            <a:extLst>
              <a:ext uri="{FF2B5EF4-FFF2-40B4-BE49-F238E27FC236}">
                <a16:creationId xmlns:a16="http://schemas.microsoft.com/office/drawing/2014/main" id="{6D34C8D6-B504-408B-A357-4147B61378E3}"/>
              </a:ext>
            </a:extLst>
          </p:cNvPr>
          <p:cNvCxnSpPr>
            <a:stCxn id="5" idx="0"/>
            <a:endCxn id="6" idx="0"/>
          </p:cNvCxnSpPr>
          <p:nvPr/>
        </p:nvCxnSpPr>
        <p:spPr>
          <a:xfrm rot="5400000" flipH="1" flipV="1">
            <a:off x="2378462" y="3788694"/>
            <a:ext cx="12700" cy="1051387"/>
          </a:xfrm>
          <a:prstGeom prst="curvedConnector3">
            <a:avLst>
              <a:gd name="adj1" fmla="val 1800000"/>
            </a:avLst>
          </a:prstGeom>
          <a:ln w="635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0B2B72FB-73CE-4AC5-8AD7-8DDE89ACAC53}"/>
              </a:ext>
            </a:extLst>
          </p:cNvPr>
          <p:cNvCxnSpPr>
            <a:cxnSpLocks/>
            <a:stCxn id="6" idx="2"/>
            <a:endCxn id="5" idx="2"/>
          </p:cNvCxnSpPr>
          <p:nvPr/>
        </p:nvCxnSpPr>
        <p:spPr>
          <a:xfrm rot="5400000">
            <a:off x="2378463" y="4271579"/>
            <a:ext cx="1" cy="1051387"/>
          </a:xfrm>
          <a:prstGeom prst="curvedConnector3">
            <a:avLst>
              <a:gd name="adj1" fmla="val 22860100000"/>
            </a:avLst>
          </a:prstGeom>
          <a:ln w="63500">
            <a:solidFill>
              <a:schemeClr val="tx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C4AD2AFF-D1DC-4943-8273-91FF7544FD35}"/>
              </a:ext>
            </a:extLst>
          </p:cNvPr>
          <p:cNvCxnSpPr>
            <a:cxnSpLocks/>
            <a:stCxn id="7" idx="3"/>
            <a:endCxn id="9" idx="1"/>
          </p:cNvCxnSpPr>
          <p:nvPr/>
        </p:nvCxnSpPr>
        <p:spPr>
          <a:xfrm flipV="1">
            <a:off x="1383994" y="2992007"/>
            <a:ext cx="710218" cy="482883"/>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6B5B6127-9753-4321-9129-81D1CEEF084F}"/>
              </a:ext>
            </a:extLst>
          </p:cNvPr>
          <p:cNvCxnSpPr>
            <a:cxnSpLocks/>
            <a:stCxn id="8" idx="3"/>
            <a:endCxn id="9" idx="1"/>
          </p:cNvCxnSpPr>
          <p:nvPr/>
        </p:nvCxnSpPr>
        <p:spPr>
          <a:xfrm>
            <a:off x="1338619" y="2550668"/>
            <a:ext cx="755593" cy="441339"/>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265FB100-C5AE-4A8B-B6D2-C1AA66CC3961}"/>
              </a:ext>
            </a:extLst>
          </p:cNvPr>
          <p:cNvCxnSpPr>
            <a:cxnSpLocks/>
            <a:stCxn id="5" idx="0"/>
            <a:endCxn id="9" idx="2"/>
          </p:cNvCxnSpPr>
          <p:nvPr/>
        </p:nvCxnSpPr>
        <p:spPr>
          <a:xfrm rot="5400000" flipH="1" flipV="1">
            <a:off x="1553743" y="3532475"/>
            <a:ext cx="1080938" cy="482886"/>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420A85F0-D236-488C-AB7A-9732567951E0}"/>
              </a:ext>
            </a:extLst>
          </p:cNvPr>
          <p:cNvCxnSpPr>
            <a:cxnSpLocks/>
            <a:stCxn id="6" idx="0"/>
            <a:endCxn id="9" idx="2"/>
          </p:cNvCxnSpPr>
          <p:nvPr/>
        </p:nvCxnSpPr>
        <p:spPr>
          <a:xfrm rot="16200000" flipV="1">
            <a:off x="2079437" y="3489667"/>
            <a:ext cx="1080938" cy="568501"/>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18C95774-1CD8-4FA5-8DBB-36C7185303E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946487" y="1521750"/>
            <a:ext cx="397078" cy="397078"/>
          </a:xfrm>
          <a:prstGeom prst="rect">
            <a:avLst/>
          </a:prstGeom>
        </p:spPr>
      </p:pic>
      <p:cxnSp>
        <p:nvCxnSpPr>
          <p:cNvPr id="41" name="Connector: Curved 40">
            <a:extLst>
              <a:ext uri="{FF2B5EF4-FFF2-40B4-BE49-F238E27FC236}">
                <a16:creationId xmlns:a16="http://schemas.microsoft.com/office/drawing/2014/main" id="{E7ACAE05-D6FB-4F84-8932-84B3EA9D27F9}"/>
              </a:ext>
            </a:extLst>
          </p:cNvPr>
          <p:cNvCxnSpPr>
            <a:cxnSpLocks/>
            <a:stCxn id="40" idx="3"/>
            <a:endCxn id="9" idx="0"/>
          </p:cNvCxnSpPr>
          <p:nvPr/>
        </p:nvCxnSpPr>
        <p:spPr>
          <a:xfrm>
            <a:off x="1343565" y="1720289"/>
            <a:ext cx="992090" cy="1030275"/>
          </a:xfrm>
          <a:prstGeom prst="curvedConnector2">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B8A9ADD-14C5-46C3-8B8D-B04F5FF54D93}"/>
              </a:ext>
            </a:extLst>
          </p:cNvPr>
          <p:cNvSpPr/>
          <p:nvPr/>
        </p:nvSpPr>
        <p:spPr>
          <a:xfrm>
            <a:off x="482882" y="1906735"/>
            <a:ext cx="901112" cy="307777"/>
          </a:xfrm>
          <a:prstGeom prst="rect">
            <a:avLst/>
          </a:prstGeom>
        </p:spPr>
        <p:txBody>
          <a:bodyPr wrap="square">
            <a:spAutoFit/>
          </a:bodyPr>
          <a:lstStyle/>
          <a:p>
            <a:r>
              <a:rPr lang="sv-SE" sz="1400" b="1" dirty="0">
                <a:solidFill>
                  <a:srgbClr val="000000"/>
                </a:solidFill>
                <a:latin typeface="Roboto"/>
              </a:rPr>
              <a:t>Emotion </a:t>
            </a:r>
            <a:endParaRPr lang="sv-SE" sz="1400" b="1" dirty="0"/>
          </a:p>
        </p:txBody>
      </p:sp>
      <p:sp>
        <p:nvSpPr>
          <p:cNvPr id="48" name="Rectangle 47">
            <a:extLst>
              <a:ext uri="{FF2B5EF4-FFF2-40B4-BE49-F238E27FC236}">
                <a16:creationId xmlns:a16="http://schemas.microsoft.com/office/drawing/2014/main" id="{E810D48D-6FAB-4E17-95D2-759611667A8E}"/>
              </a:ext>
            </a:extLst>
          </p:cNvPr>
          <p:cNvSpPr/>
          <p:nvPr/>
        </p:nvSpPr>
        <p:spPr>
          <a:xfrm>
            <a:off x="414820" y="2766115"/>
            <a:ext cx="901112" cy="307777"/>
          </a:xfrm>
          <a:prstGeom prst="rect">
            <a:avLst/>
          </a:prstGeom>
        </p:spPr>
        <p:txBody>
          <a:bodyPr wrap="square">
            <a:spAutoFit/>
          </a:bodyPr>
          <a:lstStyle/>
          <a:p>
            <a:r>
              <a:rPr lang="sv-SE" sz="1400" b="1" dirty="0">
                <a:solidFill>
                  <a:srgbClr val="000000"/>
                </a:solidFill>
                <a:latin typeface="Roboto"/>
              </a:rPr>
              <a:t>Religion  </a:t>
            </a:r>
            <a:endParaRPr lang="sv-SE" sz="1400" b="1" dirty="0"/>
          </a:p>
        </p:txBody>
      </p:sp>
      <p:sp>
        <p:nvSpPr>
          <p:cNvPr id="49" name="Rectangle 48">
            <a:extLst>
              <a:ext uri="{FF2B5EF4-FFF2-40B4-BE49-F238E27FC236}">
                <a16:creationId xmlns:a16="http://schemas.microsoft.com/office/drawing/2014/main" id="{A21455EE-F368-480C-AB27-1B5387F5F386}"/>
              </a:ext>
            </a:extLst>
          </p:cNvPr>
          <p:cNvSpPr/>
          <p:nvPr/>
        </p:nvSpPr>
        <p:spPr>
          <a:xfrm>
            <a:off x="380682" y="3716331"/>
            <a:ext cx="901112" cy="307777"/>
          </a:xfrm>
          <a:prstGeom prst="rect">
            <a:avLst/>
          </a:prstGeom>
        </p:spPr>
        <p:txBody>
          <a:bodyPr wrap="square">
            <a:spAutoFit/>
          </a:bodyPr>
          <a:lstStyle/>
          <a:p>
            <a:r>
              <a:rPr lang="sv-SE" sz="1400" b="1" dirty="0">
                <a:solidFill>
                  <a:srgbClr val="000000"/>
                </a:solidFill>
                <a:latin typeface="Roboto"/>
              </a:rPr>
              <a:t>Politics  </a:t>
            </a:r>
            <a:endParaRPr lang="sv-SE" sz="1400" b="1" dirty="0"/>
          </a:p>
        </p:txBody>
      </p:sp>
      <p:sp>
        <p:nvSpPr>
          <p:cNvPr id="50" name="Rectangle 49">
            <a:extLst>
              <a:ext uri="{FF2B5EF4-FFF2-40B4-BE49-F238E27FC236}">
                <a16:creationId xmlns:a16="http://schemas.microsoft.com/office/drawing/2014/main" id="{662559EA-0D81-405F-B5DB-D9EAC2981A73}"/>
              </a:ext>
            </a:extLst>
          </p:cNvPr>
          <p:cNvSpPr/>
          <p:nvPr/>
        </p:nvSpPr>
        <p:spPr>
          <a:xfrm>
            <a:off x="675511" y="4709716"/>
            <a:ext cx="1233533" cy="307777"/>
          </a:xfrm>
          <a:prstGeom prst="rect">
            <a:avLst/>
          </a:prstGeom>
        </p:spPr>
        <p:txBody>
          <a:bodyPr wrap="square">
            <a:spAutoFit/>
          </a:bodyPr>
          <a:lstStyle/>
          <a:p>
            <a:r>
              <a:rPr lang="sv-SE" sz="1400" b="1" dirty="0">
                <a:solidFill>
                  <a:srgbClr val="000000"/>
                </a:solidFill>
                <a:latin typeface="Roboto"/>
              </a:rPr>
              <a:t>Economics  </a:t>
            </a:r>
            <a:endParaRPr lang="sv-SE" sz="1400" b="1" dirty="0"/>
          </a:p>
        </p:txBody>
      </p:sp>
      <p:sp>
        <p:nvSpPr>
          <p:cNvPr id="51" name="Rectangle 50">
            <a:extLst>
              <a:ext uri="{FF2B5EF4-FFF2-40B4-BE49-F238E27FC236}">
                <a16:creationId xmlns:a16="http://schemas.microsoft.com/office/drawing/2014/main" id="{4F4EE31F-B9C2-4241-B63A-C39164FACDFE}"/>
              </a:ext>
            </a:extLst>
          </p:cNvPr>
          <p:cNvSpPr/>
          <p:nvPr/>
        </p:nvSpPr>
        <p:spPr>
          <a:xfrm>
            <a:off x="2904155" y="4649733"/>
            <a:ext cx="1233533" cy="523220"/>
          </a:xfrm>
          <a:prstGeom prst="rect">
            <a:avLst/>
          </a:prstGeom>
        </p:spPr>
        <p:txBody>
          <a:bodyPr wrap="square">
            <a:spAutoFit/>
          </a:bodyPr>
          <a:lstStyle/>
          <a:p>
            <a:r>
              <a:rPr lang="sv-SE" sz="1400" b="1" dirty="0">
                <a:solidFill>
                  <a:srgbClr val="000000"/>
                </a:solidFill>
                <a:latin typeface="Roboto"/>
              </a:rPr>
              <a:t>Technology &amp; Science    </a:t>
            </a:r>
            <a:endParaRPr lang="sv-SE" sz="1400" b="1" dirty="0"/>
          </a:p>
        </p:txBody>
      </p:sp>
      <p:sp>
        <p:nvSpPr>
          <p:cNvPr id="52" name="Oval 51">
            <a:extLst>
              <a:ext uri="{FF2B5EF4-FFF2-40B4-BE49-F238E27FC236}">
                <a16:creationId xmlns:a16="http://schemas.microsoft.com/office/drawing/2014/main" id="{570017E7-755B-410A-8FB0-CD8DF9C0568F}"/>
              </a:ext>
            </a:extLst>
          </p:cNvPr>
          <p:cNvSpPr/>
          <p:nvPr/>
        </p:nvSpPr>
        <p:spPr>
          <a:xfrm>
            <a:off x="1904424" y="2530905"/>
            <a:ext cx="873684" cy="82867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Oval 52">
            <a:extLst>
              <a:ext uri="{FF2B5EF4-FFF2-40B4-BE49-F238E27FC236}">
                <a16:creationId xmlns:a16="http://schemas.microsoft.com/office/drawing/2014/main" id="{DF3D6318-B346-4100-AD71-5BA880F21936}"/>
              </a:ext>
            </a:extLst>
          </p:cNvPr>
          <p:cNvSpPr/>
          <p:nvPr/>
        </p:nvSpPr>
        <p:spPr>
          <a:xfrm>
            <a:off x="2873884" y="688523"/>
            <a:ext cx="1869565" cy="185509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55" name="Picture 54" descr="Shape, circle&#10;&#10;Description automatically generated">
            <a:extLst>
              <a:ext uri="{FF2B5EF4-FFF2-40B4-BE49-F238E27FC236}">
                <a16:creationId xmlns:a16="http://schemas.microsoft.com/office/drawing/2014/main" id="{1D686E63-9235-4022-9010-9AAF83B9B564}"/>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3754170" y="1997773"/>
            <a:ext cx="461831" cy="409575"/>
          </a:xfrm>
          <a:prstGeom prst="rect">
            <a:avLst/>
          </a:prstGeom>
        </p:spPr>
      </p:pic>
      <p:pic>
        <p:nvPicPr>
          <p:cNvPr id="57" name="Picture 56" descr="Logo, icon&#10;&#10;Description automatically generated">
            <a:extLst>
              <a:ext uri="{FF2B5EF4-FFF2-40B4-BE49-F238E27FC236}">
                <a16:creationId xmlns:a16="http://schemas.microsoft.com/office/drawing/2014/main" id="{DC04BE18-8FE0-4051-817F-2959D86BCE8A}"/>
              </a:ext>
            </a:extLst>
          </p:cNvPr>
          <p:cNvPicPr>
            <a:picLocks noChangeAspect="1"/>
          </p:cNvPicPr>
          <p:nvPr/>
        </p:nvPicPr>
        <p:blipFill>
          <a:blip r:embed="rId16">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665999" y="871537"/>
            <a:ext cx="638175" cy="638175"/>
          </a:xfrm>
          <a:prstGeom prst="rect">
            <a:avLst/>
          </a:prstGeom>
        </p:spPr>
      </p:pic>
      <p:pic>
        <p:nvPicPr>
          <p:cNvPr id="59" name="Picture 58">
            <a:extLst>
              <a:ext uri="{FF2B5EF4-FFF2-40B4-BE49-F238E27FC236}">
                <a16:creationId xmlns:a16="http://schemas.microsoft.com/office/drawing/2014/main" id="{A457E026-8EC9-401E-95A9-F46A02681C32}"/>
              </a:ext>
            </a:extLst>
          </p:cNvPr>
          <p:cNvPicPr>
            <a:picLocks noChangeAspect="1"/>
          </p:cNvPicPr>
          <p:nvPr/>
        </p:nvPicPr>
        <p:blipFill>
          <a:blip r:embed="rId18">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4085587" y="1502879"/>
            <a:ext cx="364336" cy="364336"/>
          </a:xfrm>
          <a:prstGeom prst="rect">
            <a:avLst/>
          </a:prstGeom>
        </p:spPr>
      </p:pic>
      <p:pic>
        <p:nvPicPr>
          <p:cNvPr id="61" name="Picture 60" descr="Shape, circle&#10;&#10;Description automatically generated">
            <a:extLst>
              <a:ext uri="{FF2B5EF4-FFF2-40B4-BE49-F238E27FC236}">
                <a16:creationId xmlns:a16="http://schemas.microsoft.com/office/drawing/2014/main" id="{9C14CFCB-8027-4385-9AD1-2143019C7255}"/>
              </a:ext>
            </a:extLst>
          </p:cNvPr>
          <p:cNvPicPr>
            <a:picLocks noChangeAspect="1"/>
          </p:cNvPicPr>
          <p:nvPr/>
        </p:nvPicPr>
        <p:blipFill>
          <a:blip r:embed="rId20">
            <a:lum bright="70000" contrast="-7000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3115732" y="1791080"/>
            <a:ext cx="590550" cy="413385"/>
          </a:xfrm>
          <a:prstGeom prst="rect">
            <a:avLst/>
          </a:prstGeom>
        </p:spPr>
      </p:pic>
      <p:pic>
        <p:nvPicPr>
          <p:cNvPr id="63" name="Picture 62" descr="Icon&#10;&#10;Description automatically generated">
            <a:extLst>
              <a:ext uri="{FF2B5EF4-FFF2-40B4-BE49-F238E27FC236}">
                <a16:creationId xmlns:a16="http://schemas.microsoft.com/office/drawing/2014/main" id="{47572EBC-5E0D-4935-ABDE-73AF6643622E}"/>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3082723" y="1157656"/>
            <a:ext cx="492740" cy="492740"/>
          </a:xfrm>
          <a:prstGeom prst="rect">
            <a:avLst/>
          </a:prstGeom>
        </p:spPr>
      </p:pic>
      <p:cxnSp>
        <p:nvCxnSpPr>
          <p:cNvPr id="67" name="Straight Arrow Connector 66">
            <a:extLst>
              <a:ext uri="{FF2B5EF4-FFF2-40B4-BE49-F238E27FC236}">
                <a16:creationId xmlns:a16="http://schemas.microsoft.com/office/drawing/2014/main" id="{70E857CF-79A3-4839-B852-13A87C500A47}"/>
              </a:ext>
            </a:extLst>
          </p:cNvPr>
          <p:cNvCxnSpPr>
            <a:stCxn id="52" idx="7"/>
            <a:endCxn id="53" idx="3"/>
          </p:cNvCxnSpPr>
          <p:nvPr/>
        </p:nvCxnSpPr>
        <p:spPr>
          <a:xfrm flipV="1">
            <a:off x="2650160" y="2271941"/>
            <a:ext cx="497515" cy="380321"/>
          </a:xfrm>
          <a:prstGeom prst="straightConnector1">
            <a:avLst/>
          </a:prstGeom>
          <a:ln w="12700">
            <a:solidFill>
              <a:schemeClr val="tx1"/>
            </a:solidFill>
            <a:prstDash val="dash"/>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56C4061B-6766-45AC-ADDE-F0F57367E6A9}"/>
              </a:ext>
            </a:extLst>
          </p:cNvPr>
          <p:cNvSpPr/>
          <p:nvPr/>
        </p:nvSpPr>
        <p:spPr>
          <a:xfrm>
            <a:off x="2778108" y="3035782"/>
            <a:ext cx="901112" cy="307777"/>
          </a:xfrm>
          <a:prstGeom prst="rect">
            <a:avLst/>
          </a:prstGeom>
        </p:spPr>
        <p:txBody>
          <a:bodyPr wrap="square">
            <a:spAutoFit/>
          </a:bodyPr>
          <a:lstStyle/>
          <a:p>
            <a:r>
              <a:rPr lang="sv-SE" sz="1400" b="1" dirty="0">
                <a:solidFill>
                  <a:srgbClr val="000000"/>
                </a:solidFill>
                <a:latin typeface="Roboto"/>
              </a:rPr>
              <a:t>Culture </a:t>
            </a:r>
            <a:endParaRPr lang="sv-SE" sz="1400" b="1" dirty="0"/>
          </a:p>
        </p:txBody>
      </p:sp>
      <p:sp>
        <p:nvSpPr>
          <p:cNvPr id="70" name="Oval 69">
            <a:extLst>
              <a:ext uri="{FF2B5EF4-FFF2-40B4-BE49-F238E27FC236}">
                <a16:creationId xmlns:a16="http://schemas.microsoft.com/office/drawing/2014/main" id="{1BEB147B-184F-4BDA-BD5B-9F7CF650CC18}"/>
              </a:ext>
            </a:extLst>
          </p:cNvPr>
          <p:cNvSpPr/>
          <p:nvPr/>
        </p:nvSpPr>
        <p:spPr>
          <a:xfrm>
            <a:off x="7508161" y="587486"/>
            <a:ext cx="3210718" cy="3254052"/>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6" name="Picture 95" descr="Icon&#10;&#10;Description automatically generated">
            <a:extLst>
              <a:ext uri="{FF2B5EF4-FFF2-40B4-BE49-F238E27FC236}">
                <a16:creationId xmlns:a16="http://schemas.microsoft.com/office/drawing/2014/main" id="{C97CE43C-7BB9-45C2-AC89-0AA7B0306E3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25275" y="1979215"/>
            <a:ext cx="482886" cy="482886"/>
          </a:xfrm>
          <a:prstGeom prst="rect">
            <a:avLst/>
          </a:prstGeom>
        </p:spPr>
      </p:pic>
      <p:pic>
        <p:nvPicPr>
          <p:cNvPr id="97" name="Picture 96">
            <a:extLst>
              <a:ext uri="{FF2B5EF4-FFF2-40B4-BE49-F238E27FC236}">
                <a16:creationId xmlns:a16="http://schemas.microsoft.com/office/drawing/2014/main" id="{403C389A-66A5-4271-91B5-0D3C7AB6770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005491" y="1538934"/>
            <a:ext cx="453259" cy="453259"/>
          </a:xfrm>
          <a:prstGeom prst="rect">
            <a:avLst/>
          </a:prstGeom>
        </p:spPr>
      </p:pic>
      <p:pic>
        <p:nvPicPr>
          <p:cNvPr id="98" name="Picture 97">
            <a:extLst>
              <a:ext uri="{FF2B5EF4-FFF2-40B4-BE49-F238E27FC236}">
                <a16:creationId xmlns:a16="http://schemas.microsoft.com/office/drawing/2014/main" id="{5E9B15BC-3E25-4A37-B215-C059E302DA1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053692" y="918528"/>
            <a:ext cx="392132" cy="480315"/>
          </a:xfrm>
          <a:prstGeom prst="rect">
            <a:avLst/>
          </a:prstGeom>
        </p:spPr>
      </p:pic>
      <p:pic>
        <p:nvPicPr>
          <p:cNvPr id="100" name="Picture 99">
            <a:extLst>
              <a:ext uri="{FF2B5EF4-FFF2-40B4-BE49-F238E27FC236}">
                <a16:creationId xmlns:a16="http://schemas.microsoft.com/office/drawing/2014/main" id="{155E39A8-1EB3-49C8-B2D6-148A3DDEB3D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025275" y="2544950"/>
            <a:ext cx="399000" cy="399000"/>
          </a:xfrm>
          <a:prstGeom prst="rect">
            <a:avLst/>
          </a:prstGeom>
        </p:spPr>
      </p:pic>
      <p:pic>
        <p:nvPicPr>
          <p:cNvPr id="104" name="Picture 103" descr="A picture containing icon&#10;&#10;Description automatically generated">
            <a:extLst>
              <a:ext uri="{FF2B5EF4-FFF2-40B4-BE49-F238E27FC236}">
                <a16:creationId xmlns:a16="http://schemas.microsoft.com/office/drawing/2014/main" id="{4D8501A7-7501-4908-9E3D-311C6D2FBD7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181774" y="4013226"/>
            <a:ext cx="482885" cy="482885"/>
          </a:xfrm>
          <a:prstGeom prst="rect">
            <a:avLst/>
          </a:prstGeom>
        </p:spPr>
      </p:pic>
      <p:sp>
        <p:nvSpPr>
          <p:cNvPr id="106" name="TextBox 105">
            <a:extLst>
              <a:ext uri="{FF2B5EF4-FFF2-40B4-BE49-F238E27FC236}">
                <a16:creationId xmlns:a16="http://schemas.microsoft.com/office/drawing/2014/main" id="{384141A6-EA88-43FF-BA20-3BA76A007F60}"/>
              </a:ext>
            </a:extLst>
          </p:cNvPr>
          <p:cNvSpPr txBox="1"/>
          <p:nvPr/>
        </p:nvSpPr>
        <p:spPr>
          <a:xfrm>
            <a:off x="0" y="0"/>
            <a:ext cx="3601179" cy="369332"/>
          </a:xfrm>
          <a:prstGeom prst="rect">
            <a:avLst/>
          </a:prstGeom>
          <a:noFill/>
        </p:spPr>
        <p:txBody>
          <a:bodyPr wrap="none" rtlCol="0">
            <a:spAutoFit/>
          </a:bodyPr>
          <a:lstStyle/>
          <a:p>
            <a:r>
              <a:rPr lang="sv-SE" b="1" dirty="0"/>
              <a:t>PAINTING &amp; INFLUENCING FACTORS</a:t>
            </a:r>
          </a:p>
        </p:txBody>
      </p:sp>
      <p:pic>
        <p:nvPicPr>
          <p:cNvPr id="13" name="Picture 12">
            <a:extLst>
              <a:ext uri="{FF2B5EF4-FFF2-40B4-BE49-F238E27FC236}">
                <a16:creationId xmlns:a16="http://schemas.microsoft.com/office/drawing/2014/main" id="{AFBF3CC7-36FF-43C9-AD71-1E715A815989}"/>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6554207" y="542533"/>
            <a:ext cx="516085" cy="516085"/>
          </a:xfrm>
          <a:prstGeom prst="rect">
            <a:avLst/>
          </a:prstGeom>
        </p:spPr>
      </p:pic>
      <p:pic>
        <p:nvPicPr>
          <p:cNvPr id="44" name="Picture 43">
            <a:extLst>
              <a:ext uri="{FF2B5EF4-FFF2-40B4-BE49-F238E27FC236}">
                <a16:creationId xmlns:a16="http://schemas.microsoft.com/office/drawing/2014/main" id="{D56EAAB8-058D-453B-8094-5B9925E784F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522813" y="1019575"/>
            <a:ext cx="392132" cy="480315"/>
          </a:xfrm>
          <a:prstGeom prst="rect">
            <a:avLst/>
          </a:prstGeom>
        </p:spPr>
      </p:pic>
      <p:pic>
        <p:nvPicPr>
          <p:cNvPr id="45" name="Picture 44">
            <a:extLst>
              <a:ext uri="{FF2B5EF4-FFF2-40B4-BE49-F238E27FC236}">
                <a16:creationId xmlns:a16="http://schemas.microsoft.com/office/drawing/2014/main" id="{758B5FB2-61B2-44A1-9A20-C3A6B10C36BB}"/>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0914718" y="641571"/>
            <a:ext cx="516085" cy="516085"/>
          </a:xfrm>
          <a:prstGeom prst="rect">
            <a:avLst/>
          </a:prstGeom>
        </p:spPr>
      </p:pic>
      <p:pic>
        <p:nvPicPr>
          <p:cNvPr id="54" name="Picture 53">
            <a:extLst>
              <a:ext uri="{FF2B5EF4-FFF2-40B4-BE49-F238E27FC236}">
                <a16:creationId xmlns:a16="http://schemas.microsoft.com/office/drawing/2014/main" id="{929041F7-566C-485A-8D8E-64F9871A6AF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0938102" y="2117506"/>
            <a:ext cx="399000" cy="399000"/>
          </a:xfrm>
          <a:prstGeom prst="rect">
            <a:avLst/>
          </a:prstGeom>
        </p:spPr>
      </p:pic>
      <p:pic>
        <p:nvPicPr>
          <p:cNvPr id="56" name="Picture 55">
            <a:extLst>
              <a:ext uri="{FF2B5EF4-FFF2-40B4-BE49-F238E27FC236}">
                <a16:creationId xmlns:a16="http://schemas.microsoft.com/office/drawing/2014/main" id="{662317A5-8055-4427-B730-CBD28D3D170C}"/>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448267" y="2310510"/>
            <a:ext cx="402444" cy="402444"/>
          </a:xfrm>
          <a:prstGeom prst="rect">
            <a:avLst/>
          </a:prstGeom>
        </p:spPr>
      </p:pic>
      <p:cxnSp>
        <p:nvCxnSpPr>
          <p:cNvPr id="58" name="Connector: Curved 57">
            <a:extLst>
              <a:ext uri="{FF2B5EF4-FFF2-40B4-BE49-F238E27FC236}">
                <a16:creationId xmlns:a16="http://schemas.microsoft.com/office/drawing/2014/main" id="{0A893479-93CB-41BE-9902-24E3280FC88C}"/>
              </a:ext>
            </a:extLst>
          </p:cNvPr>
          <p:cNvCxnSpPr>
            <a:cxnSpLocks/>
            <a:stCxn id="98" idx="0"/>
            <a:endCxn id="2" idx="1"/>
          </p:cNvCxnSpPr>
          <p:nvPr/>
        </p:nvCxnSpPr>
        <p:spPr>
          <a:xfrm rot="16200000" flipH="1">
            <a:off x="7464700" y="703586"/>
            <a:ext cx="380982" cy="810867"/>
          </a:xfrm>
          <a:prstGeom prst="curvedConnector3">
            <a:avLst>
              <a:gd name="adj1" fmla="val -60003"/>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F3911421-DFAB-4DE8-86EA-6B9473ACBCCC}"/>
              </a:ext>
            </a:extLst>
          </p:cNvPr>
          <p:cNvCxnSpPr>
            <a:cxnSpLocks/>
            <a:stCxn id="97" idx="3"/>
            <a:endCxn id="2" idx="2"/>
          </p:cNvCxnSpPr>
          <p:nvPr/>
        </p:nvCxnSpPr>
        <p:spPr>
          <a:xfrm>
            <a:off x="7458750" y="1765564"/>
            <a:ext cx="389850" cy="72761"/>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onnector: Curved 61">
            <a:extLst>
              <a:ext uri="{FF2B5EF4-FFF2-40B4-BE49-F238E27FC236}">
                <a16:creationId xmlns:a16="http://schemas.microsoft.com/office/drawing/2014/main" id="{8B29705F-6F23-4615-9FAB-DF56B37FFC85}"/>
              </a:ext>
            </a:extLst>
          </p:cNvPr>
          <p:cNvCxnSpPr>
            <a:cxnSpLocks/>
            <a:stCxn id="96" idx="3"/>
            <a:endCxn id="2" idx="2"/>
          </p:cNvCxnSpPr>
          <p:nvPr/>
        </p:nvCxnSpPr>
        <p:spPr>
          <a:xfrm flipV="1">
            <a:off x="7508161" y="1838325"/>
            <a:ext cx="340439" cy="382333"/>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Curved 63">
            <a:extLst>
              <a:ext uri="{FF2B5EF4-FFF2-40B4-BE49-F238E27FC236}">
                <a16:creationId xmlns:a16="http://schemas.microsoft.com/office/drawing/2014/main" id="{7EF8E5A9-CCE5-4DEE-881F-E4019685FB99}"/>
              </a:ext>
            </a:extLst>
          </p:cNvPr>
          <p:cNvCxnSpPr>
            <a:cxnSpLocks/>
            <a:stCxn id="100" idx="3"/>
            <a:endCxn id="2" idx="3"/>
          </p:cNvCxnSpPr>
          <p:nvPr/>
        </p:nvCxnSpPr>
        <p:spPr>
          <a:xfrm flipV="1">
            <a:off x="7424275" y="2377140"/>
            <a:ext cx="636350" cy="367310"/>
          </a:xfrm>
          <a:prstGeom prst="curvedConnector2">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2D9C1E8D-4EC5-4727-ABC8-FADB4D1F8EE2}"/>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8817815" y="4127384"/>
            <a:ext cx="351720" cy="399867"/>
          </a:xfrm>
          <a:prstGeom prst="rect">
            <a:avLst/>
          </a:prstGeom>
        </p:spPr>
      </p:pic>
      <p:pic>
        <p:nvPicPr>
          <p:cNvPr id="66" name="Picture 65">
            <a:extLst>
              <a:ext uri="{FF2B5EF4-FFF2-40B4-BE49-F238E27FC236}">
                <a16:creationId xmlns:a16="http://schemas.microsoft.com/office/drawing/2014/main" id="{E1D8E635-61DF-4B22-88F6-E8D12C2D6447}"/>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9235116" y="4144451"/>
            <a:ext cx="390830" cy="390830"/>
          </a:xfrm>
          <a:prstGeom prst="rect">
            <a:avLst/>
          </a:prstGeom>
        </p:spPr>
      </p:pic>
      <p:cxnSp>
        <p:nvCxnSpPr>
          <p:cNvPr id="69" name="Connector: Curved 68">
            <a:extLst>
              <a:ext uri="{FF2B5EF4-FFF2-40B4-BE49-F238E27FC236}">
                <a16:creationId xmlns:a16="http://schemas.microsoft.com/office/drawing/2014/main" id="{2AD96E7D-A8B5-4B7E-888D-12BE07453F07}"/>
              </a:ext>
            </a:extLst>
          </p:cNvPr>
          <p:cNvCxnSpPr>
            <a:cxnSpLocks/>
            <a:stCxn id="65" idx="0"/>
            <a:endCxn id="4" idx="3"/>
          </p:cNvCxnSpPr>
          <p:nvPr/>
        </p:nvCxnSpPr>
        <p:spPr>
          <a:xfrm rot="16200000" flipV="1">
            <a:off x="8390216" y="3523924"/>
            <a:ext cx="797744" cy="409175"/>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Curved 70">
            <a:extLst>
              <a:ext uri="{FF2B5EF4-FFF2-40B4-BE49-F238E27FC236}">
                <a16:creationId xmlns:a16="http://schemas.microsoft.com/office/drawing/2014/main" id="{052468FB-DAEA-4EB5-8690-8C4DD93B0F7E}"/>
              </a:ext>
            </a:extLst>
          </p:cNvPr>
          <p:cNvCxnSpPr>
            <a:cxnSpLocks/>
            <a:stCxn id="66" idx="0"/>
            <a:endCxn id="4" idx="5"/>
          </p:cNvCxnSpPr>
          <p:nvPr/>
        </p:nvCxnSpPr>
        <p:spPr>
          <a:xfrm rot="5400000" flipH="1" flipV="1">
            <a:off x="9111985" y="3648187"/>
            <a:ext cx="814811" cy="177719"/>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or: Curved 78">
            <a:extLst>
              <a:ext uri="{FF2B5EF4-FFF2-40B4-BE49-F238E27FC236}">
                <a16:creationId xmlns:a16="http://schemas.microsoft.com/office/drawing/2014/main" id="{63764509-A26A-4C2F-BED0-BC4ABC4D4E3B}"/>
              </a:ext>
            </a:extLst>
          </p:cNvPr>
          <p:cNvCxnSpPr>
            <a:cxnSpLocks/>
            <a:stCxn id="45" idx="0"/>
            <a:endCxn id="3" idx="0"/>
          </p:cNvCxnSpPr>
          <p:nvPr/>
        </p:nvCxnSpPr>
        <p:spPr>
          <a:xfrm rot="16200000" flipH="1" flipV="1">
            <a:off x="10179129" y="82692"/>
            <a:ext cx="434754" cy="1552511"/>
          </a:xfrm>
          <a:prstGeom prst="curvedConnector3">
            <a:avLst>
              <a:gd name="adj1" fmla="val -52581"/>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Curved 81">
            <a:extLst>
              <a:ext uri="{FF2B5EF4-FFF2-40B4-BE49-F238E27FC236}">
                <a16:creationId xmlns:a16="http://schemas.microsoft.com/office/drawing/2014/main" id="{B3CDE590-21BB-4FAA-AEA4-1E82B9E2D08B}"/>
              </a:ext>
            </a:extLst>
          </p:cNvPr>
          <p:cNvCxnSpPr>
            <a:cxnSpLocks/>
            <a:stCxn id="44" idx="0"/>
            <a:endCxn id="3" idx="7"/>
          </p:cNvCxnSpPr>
          <p:nvPr/>
        </p:nvCxnSpPr>
        <p:spPr>
          <a:xfrm rot="16200000" flipH="1" flipV="1">
            <a:off x="10285534" y="866165"/>
            <a:ext cx="279935" cy="586754"/>
          </a:xfrm>
          <a:prstGeom prst="curvedConnector3">
            <a:avLst>
              <a:gd name="adj1" fmla="val -81662"/>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Connector: Curved 84">
            <a:extLst>
              <a:ext uri="{FF2B5EF4-FFF2-40B4-BE49-F238E27FC236}">
                <a16:creationId xmlns:a16="http://schemas.microsoft.com/office/drawing/2014/main" id="{2703AAD1-C766-4402-8432-CF6A0D37A8E3}"/>
              </a:ext>
            </a:extLst>
          </p:cNvPr>
          <p:cNvCxnSpPr>
            <a:cxnSpLocks/>
            <a:stCxn id="54" idx="2"/>
            <a:endCxn id="3" idx="5"/>
          </p:cNvCxnSpPr>
          <p:nvPr/>
        </p:nvCxnSpPr>
        <p:spPr>
          <a:xfrm rot="5400000" flipH="1">
            <a:off x="10565181" y="1944085"/>
            <a:ext cx="139366" cy="1005477"/>
          </a:xfrm>
          <a:prstGeom prst="curvedConnector3">
            <a:avLst>
              <a:gd name="adj1" fmla="val -224172"/>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280937F3-AA90-4F5B-9351-44BEAC03D63B}"/>
              </a:ext>
            </a:extLst>
          </p:cNvPr>
          <p:cNvCxnSpPr>
            <a:cxnSpLocks/>
            <a:stCxn id="13" idx="0"/>
            <a:endCxn id="2" idx="0"/>
          </p:cNvCxnSpPr>
          <p:nvPr/>
        </p:nvCxnSpPr>
        <p:spPr>
          <a:xfrm rot="16200000" flipH="1">
            <a:off x="7425479" y="-70696"/>
            <a:ext cx="533792" cy="1760250"/>
          </a:xfrm>
          <a:prstGeom prst="curvedConnector3">
            <a:avLst>
              <a:gd name="adj1" fmla="val -42826"/>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EEF01BCF-4D8D-49BE-8BB4-57C6C9EBA4D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906210" y="1564450"/>
            <a:ext cx="453259" cy="453259"/>
          </a:xfrm>
          <a:prstGeom prst="rect">
            <a:avLst/>
          </a:prstGeom>
        </p:spPr>
      </p:pic>
      <p:cxnSp>
        <p:nvCxnSpPr>
          <p:cNvPr id="102" name="Connector: Curved 101">
            <a:extLst>
              <a:ext uri="{FF2B5EF4-FFF2-40B4-BE49-F238E27FC236}">
                <a16:creationId xmlns:a16="http://schemas.microsoft.com/office/drawing/2014/main" id="{47494BBB-2EEC-4273-80DD-DA1BB7CF657E}"/>
              </a:ext>
            </a:extLst>
          </p:cNvPr>
          <p:cNvCxnSpPr>
            <a:cxnSpLocks/>
            <a:stCxn id="101" idx="1"/>
            <a:endCxn id="3" idx="6"/>
          </p:cNvCxnSpPr>
          <p:nvPr/>
        </p:nvCxnSpPr>
        <p:spPr>
          <a:xfrm rot="10800000" flipV="1">
            <a:off x="10344150" y="1791079"/>
            <a:ext cx="562060" cy="47245"/>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Shape, circle&#10;&#10;Description automatically generated">
            <a:extLst>
              <a:ext uri="{FF2B5EF4-FFF2-40B4-BE49-F238E27FC236}">
                <a16:creationId xmlns:a16="http://schemas.microsoft.com/office/drawing/2014/main" id="{136619B5-DB26-400A-AD57-00C70AC7F269}"/>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646782" y="399854"/>
            <a:ext cx="461831" cy="409575"/>
          </a:xfrm>
          <a:prstGeom prst="rect">
            <a:avLst/>
          </a:prstGeom>
        </p:spPr>
      </p:pic>
      <p:sp>
        <p:nvSpPr>
          <p:cNvPr id="10" name="Rectangle 9">
            <a:extLst>
              <a:ext uri="{FF2B5EF4-FFF2-40B4-BE49-F238E27FC236}">
                <a16:creationId xmlns:a16="http://schemas.microsoft.com/office/drawing/2014/main" id="{F94F6853-9669-4D0F-9906-1FACEFEF30F0}"/>
              </a:ext>
            </a:extLst>
          </p:cNvPr>
          <p:cNvSpPr/>
          <p:nvPr/>
        </p:nvSpPr>
        <p:spPr>
          <a:xfrm>
            <a:off x="97598" y="5657671"/>
            <a:ext cx="7751002" cy="1200329"/>
          </a:xfrm>
          <a:prstGeom prst="rect">
            <a:avLst/>
          </a:prstGeom>
        </p:spPr>
        <p:txBody>
          <a:bodyPr wrap="square">
            <a:spAutoFit/>
          </a:bodyPr>
          <a:lstStyle/>
          <a:p>
            <a:r>
              <a:rPr lang="en-US" b="1" dirty="0">
                <a:solidFill>
                  <a:srgbClr val="202122"/>
                </a:solidFill>
                <a:latin typeface="Arial" panose="020B0604020202020204" pitchFamily="34" charset="0"/>
              </a:rPr>
              <a:t>Painting</a:t>
            </a:r>
            <a:r>
              <a:rPr lang="en-US" dirty="0">
                <a:solidFill>
                  <a:srgbClr val="202122"/>
                </a:solidFill>
                <a:latin typeface="Arial" panose="020B0604020202020204" pitchFamily="34" charset="0"/>
              </a:rPr>
              <a:t> is the practice of applying </a:t>
            </a:r>
            <a:r>
              <a:rPr lang="en-US" dirty="0">
                <a:solidFill>
                  <a:srgbClr val="0645AD"/>
                </a:solidFill>
                <a:latin typeface="Arial" panose="020B0604020202020204" pitchFamily="34" charset="0"/>
                <a:hlinkClick r:id="rId30" tooltip="Paint"/>
              </a:rPr>
              <a:t>paint</a:t>
            </a:r>
            <a:r>
              <a:rPr lang="en-US" dirty="0">
                <a:solidFill>
                  <a:srgbClr val="202122"/>
                </a:solidFill>
                <a:latin typeface="Arial" panose="020B0604020202020204" pitchFamily="34" charset="0"/>
              </a:rPr>
              <a:t>, </a:t>
            </a:r>
            <a:r>
              <a:rPr lang="en-US" dirty="0">
                <a:solidFill>
                  <a:srgbClr val="0645AD"/>
                </a:solidFill>
                <a:latin typeface="Arial" panose="020B0604020202020204" pitchFamily="34" charset="0"/>
                <a:hlinkClick r:id="rId31" tooltip="Pigment"/>
              </a:rPr>
              <a:t>pigment</a:t>
            </a:r>
            <a:r>
              <a:rPr lang="en-US" dirty="0">
                <a:solidFill>
                  <a:srgbClr val="202122"/>
                </a:solidFill>
                <a:latin typeface="Arial" panose="020B0604020202020204" pitchFamily="34" charset="0"/>
              </a:rPr>
              <a:t>, </a:t>
            </a:r>
            <a:r>
              <a:rPr lang="en-US" dirty="0">
                <a:solidFill>
                  <a:srgbClr val="0645AD"/>
                </a:solidFill>
                <a:latin typeface="Arial" panose="020B0604020202020204" pitchFamily="34" charset="0"/>
                <a:hlinkClick r:id="rId32" tooltip="Color"/>
              </a:rPr>
              <a:t>color</a:t>
            </a:r>
            <a:r>
              <a:rPr lang="en-US" dirty="0">
                <a:solidFill>
                  <a:srgbClr val="202122"/>
                </a:solidFill>
                <a:latin typeface="Arial" panose="020B0604020202020204" pitchFamily="34" charset="0"/>
              </a:rPr>
              <a:t> or other medium to a solid surface (called the "matrix" or "support").</a:t>
            </a:r>
            <a:r>
              <a:rPr lang="en-US" baseline="30000" dirty="0">
                <a:solidFill>
                  <a:srgbClr val="0645AD"/>
                </a:solidFill>
                <a:latin typeface="Arial" panose="020B0604020202020204" pitchFamily="34" charset="0"/>
                <a:hlinkClick r:id="rId33"/>
              </a:rPr>
              <a:t>[1]</a:t>
            </a:r>
            <a:r>
              <a:rPr lang="en-US" dirty="0">
                <a:solidFill>
                  <a:srgbClr val="202122"/>
                </a:solidFill>
                <a:latin typeface="Arial" panose="020B0604020202020204" pitchFamily="34" charset="0"/>
              </a:rPr>
              <a:t> The medium is commonly applied to the base with a </a:t>
            </a:r>
            <a:r>
              <a:rPr lang="en-US" dirty="0">
                <a:solidFill>
                  <a:srgbClr val="0645AD"/>
                </a:solidFill>
                <a:latin typeface="Arial" panose="020B0604020202020204" pitchFamily="34" charset="0"/>
                <a:hlinkClick r:id="rId34" tooltip="Brush"/>
              </a:rPr>
              <a:t>brush</a:t>
            </a:r>
            <a:r>
              <a:rPr lang="en-US" dirty="0">
                <a:solidFill>
                  <a:srgbClr val="202122"/>
                </a:solidFill>
                <a:latin typeface="Arial" panose="020B0604020202020204" pitchFamily="34" charset="0"/>
              </a:rPr>
              <a:t>, but other implements, such as knives, sponges, and </a:t>
            </a:r>
            <a:r>
              <a:rPr lang="en-US" dirty="0">
                <a:solidFill>
                  <a:srgbClr val="0645AD"/>
                </a:solidFill>
                <a:latin typeface="Arial" panose="020B0604020202020204" pitchFamily="34" charset="0"/>
                <a:hlinkClick r:id="rId35" tooltip="Airbrush"/>
              </a:rPr>
              <a:t>airbrushes</a:t>
            </a:r>
            <a:r>
              <a:rPr lang="en-US" dirty="0">
                <a:solidFill>
                  <a:srgbClr val="202122"/>
                </a:solidFill>
                <a:latin typeface="Arial" panose="020B0604020202020204" pitchFamily="34" charset="0"/>
              </a:rPr>
              <a:t>, can be used.</a:t>
            </a:r>
            <a:endParaRPr lang="sv-SE" dirty="0"/>
          </a:p>
        </p:txBody>
      </p:sp>
      <p:pic>
        <p:nvPicPr>
          <p:cNvPr id="73" name="Picture 72" descr="Icon&#10;&#10;Description automatically generated">
            <a:extLst>
              <a:ext uri="{FF2B5EF4-FFF2-40B4-BE49-F238E27FC236}">
                <a16:creationId xmlns:a16="http://schemas.microsoft.com/office/drawing/2014/main" id="{5661E736-DA87-4143-8994-ED8F4DB3F129}"/>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9108613" y="307835"/>
            <a:ext cx="492740" cy="492740"/>
          </a:xfrm>
          <a:prstGeom prst="rect">
            <a:avLst/>
          </a:prstGeom>
        </p:spPr>
      </p:pic>
    </p:spTree>
    <p:extLst>
      <p:ext uri="{BB962C8B-B14F-4D97-AF65-F5344CB8AC3E}">
        <p14:creationId xmlns:p14="http://schemas.microsoft.com/office/powerpoint/2010/main" val="3663291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80B8121-3F63-4C06-AC6C-8E3DCC8946CC}"/>
              </a:ext>
            </a:extLst>
          </p:cNvPr>
          <p:cNvSpPr/>
          <p:nvPr/>
        </p:nvSpPr>
        <p:spPr>
          <a:xfrm>
            <a:off x="1489914" y="623510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8</a:t>
            </a:r>
            <a:r>
              <a:rPr lang="sv-SE" sz="1200" b="1" dirty="0">
                <a:solidFill>
                  <a:schemeClr val="tx1"/>
                </a:solidFill>
              </a:rPr>
              <a:t>00</a:t>
            </a:r>
          </a:p>
        </p:txBody>
      </p:sp>
      <p:cxnSp>
        <p:nvCxnSpPr>
          <p:cNvPr id="57" name="Straight Connector 56">
            <a:extLst>
              <a:ext uri="{FF2B5EF4-FFF2-40B4-BE49-F238E27FC236}">
                <a16:creationId xmlns:a16="http://schemas.microsoft.com/office/drawing/2014/main" id="{5DC18291-7211-44FE-B258-4ABEC80AA0F0}"/>
              </a:ext>
            </a:extLst>
          </p:cNvPr>
          <p:cNvCxnSpPr>
            <a:cxnSpLocks/>
          </p:cNvCxnSpPr>
          <p:nvPr/>
        </p:nvCxnSpPr>
        <p:spPr>
          <a:xfrm>
            <a:off x="1761855" y="447675"/>
            <a:ext cx="0" cy="597713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524DC2CC-718D-4AE9-9EB8-3A5CCDFC5B55}"/>
              </a:ext>
            </a:extLst>
          </p:cNvPr>
          <p:cNvSpPr/>
          <p:nvPr/>
        </p:nvSpPr>
        <p:spPr>
          <a:xfrm>
            <a:off x="0" y="6251659"/>
            <a:ext cx="1584368"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60" name="Rectangle 59">
            <a:extLst>
              <a:ext uri="{FF2B5EF4-FFF2-40B4-BE49-F238E27FC236}">
                <a16:creationId xmlns:a16="http://schemas.microsoft.com/office/drawing/2014/main" id="{1A5DCF72-7B53-4B05-98B2-EED8961A45DB}"/>
              </a:ext>
            </a:extLst>
          </p:cNvPr>
          <p:cNvSpPr/>
          <p:nvPr/>
        </p:nvSpPr>
        <p:spPr>
          <a:xfrm>
            <a:off x="211452" y="6263219"/>
            <a:ext cx="129593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Upplysningen</a:t>
            </a:r>
            <a:endParaRPr lang="en-US" sz="1200" b="1" dirty="0">
              <a:solidFill>
                <a:schemeClr val="tx1"/>
              </a:solidFill>
            </a:endParaRPr>
          </a:p>
          <a:p>
            <a:pPr algn="ctr"/>
            <a:r>
              <a:rPr lang="fr-FR" sz="1200" b="1" dirty="0">
                <a:solidFill>
                  <a:schemeClr val="tx1"/>
                </a:solidFill>
              </a:rPr>
              <a:t>1715-1789</a:t>
            </a:r>
          </a:p>
        </p:txBody>
      </p:sp>
      <p:pic>
        <p:nvPicPr>
          <p:cNvPr id="63" name="Picture 62">
            <a:extLst>
              <a:ext uri="{FF2B5EF4-FFF2-40B4-BE49-F238E27FC236}">
                <a16:creationId xmlns:a16="http://schemas.microsoft.com/office/drawing/2014/main" id="{8F8DDA8B-E372-4804-B3B2-9FFA0F2ADD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1326" y="5962912"/>
            <a:ext cx="386598" cy="386598"/>
          </a:xfrm>
          <a:prstGeom prst="rect">
            <a:avLst/>
          </a:prstGeom>
        </p:spPr>
      </p:pic>
      <p:sp>
        <p:nvSpPr>
          <p:cNvPr id="107" name="Rectangle 106">
            <a:extLst>
              <a:ext uri="{FF2B5EF4-FFF2-40B4-BE49-F238E27FC236}">
                <a16:creationId xmlns:a16="http://schemas.microsoft.com/office/drawing/2014/main" id="{7F3DE87C-7DF7-4147-96B6-1A4A5A6D50B3}"/>
              </a:ext>
            </a:extLst>
          </p:cNvPr>
          <p:cNvSpPr/>
          <p:nvPr/>
        </p:nvSpPr>
        <p:spPr>
          <a:xfrm>
            <a:off x="183101" y="1510795"/>
            <a:ext cx="2058203"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Neoclassicism</a:t>
            </a:r>
          </a:p>
        </p:txBody>
      </p:sp>
      <p:cxnSp>
        <p:nvCxnSpPr>
          <p:cNvPr id="126" name="Straight Arrow Connector 125">
            <a:extLst>
              <a:ext uri="{FF2B5EF4-FFF2-40B4-BE49-F238E27FC236}">
                <a16:creationId xmlns:a16="http://schemas.microsoft.com/office/drawing/2014/main" id="{AED86C59-1F6C-461A-84A1-B732B4532285}"/>
              </a:ext>
            </a:extLst>
          </p:cNvPr>
          <p:cNvCxnSpPr>
            <a:cxnSpLocks/>
            <a:stCxn id="61" idx="0"/>
            <a:endCxn id="107" idx="2"/>
          </p:cNvCxnSpPr>
          <p:nvPr/>
        </p:nvCxnSpPr>
        <p:spPr>
          <a:xfrm flipV="1">
            <a:off x="792184" y="1927502"/>
            <a:ext cx="420019" cy="4324157"/>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D120BA69-DC6E-4E47-AD34-C44FC563A95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98268" y="1295291"/>
            <a:ext cx="398738" cy="398738"/>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1511952" cy="369332"/>
          </a:xfrm>
          <a:prstGeom prst="rect">
            <a:avLst/>
          </a:prstGeom>
          <a:noFill/>
        </p:spPr>
        <p:txBody>
          <a:bodyPr wrap="none" rtlCol="0">
            <a:spAutoFit/>
          </a:bodyPr>
          <a:lstStyle/>
          <a:p>
            <a:r>
              <a:rPr lang="sv-SE" b="1" dirty="0"/>
              <a:t>Neoclassicism</a:t>
            </a:r>
          </a:p>
        </p:txBody>
      </p:sp>
      <p:sp>
        <p:nvSpPr>
          <p:cNvPr id="11" name="Rectangle 10">
            <a:extLst>
              <a:ext uri="{FF2B5EF4-FFF2-40B4-BE49-F238E27FC236}">
                <a16:creationId xmlns:a16="http://schemas.microsoft.com/office/drawing/2014/main" id="{3A8065A9-66B4-4267-86E7-5ECC5A16D41D}"/>
              </a:ext>
            </a:extLst>
          </p:cNvPr>
          <p:cNvSpPr/>
          <p:nvPr/>
        </p:nvSpPr>
        <p:spPr>
          <a:xfrm>
            <a:off x="31505" y="2143006"/>
            <a:ext cx="1730350" cy="1200329"/>
          </a:xfrm>
          <a:prstGeom prst="rect">
            <a:avLst/>
          </a:prstGeom>
        </p:spPr>
        <p:txBody>
          <a:bodyPr wrap="square">
            <a:spAutoFit/>
          </a:bodyPr>
          <a:lstStyle/>
          <a:p>
            <a:r>
              <a:rPr lang="sv-SE" sz="1200" dirty="0"/>
              <a:t>The main Neoclassical movement coincided with the 18th-century Age of Enlightenment, and continued into the early 19th century</a:t>
            </a:r>
          </a:p>
        </p:txBody>
      </p:sp>
      <p:sp>
        <p:nvSpPr>
          <p:cNvPr id="12" name="Rectangle 11">
            <a:extLst>
              <a:ext uri="{FF2B5EF4-FFF2-40B4-BE49-F238E27FC236}">
                <a16:creationId xmlns:a16="http://schemas.microsoft.com/office/drawing/2014/main" id="{D14C7B06-7C46-4521-A312-EFA6E2181AAA}"/>
              </a:ext>
            </a:extLst>
          </p:cNvPr>
          <p:cNvSpPr/>
          <p:nvPr/>
        </p:nvSpPr>
        <p:spPr>
          <a:xfrm>
            <a:off x="2241303" y="160268"/>
            <a:ext cx="7499403" cy="646331"/>
          </a:xfrm>
          <a:prstGeom prst="rect">
            <a:avLst/>
          </a:prstGeom>
          <a:ln>
            <a:solidFill>
              <a:schemeClr val="tx1"/>
            </a:solidFill>
            <a:prstDash val="dash"/>
          </a:ln>
        </p:spPr>
        <p:txBody>
          <a:bodyPr wrap="square">
            <a:spAutoFit/>
          </a:bodyPr>
          <a:lstStyle/>
          <a:p>
            <a:r>
              <a:rPr lang="en-US" sz="1200" b="1" dirty="0">
                <a:solidFill>
                  <a:srgbClr val="202122"/>
                </a:solidFill>
                <a:latin typeface="Arial" panose="020B0604020202020204" pitchFamily="34" charset="0"/>
              </a:rPr>
              <a:t>Neoclassical</a:t>
            </a:r>
            <a:r>
              <a:rPr lang="en-US" sz="1200" dirty="0">
                <a:solidFill>
                  <a:srgbClr val="202122"/>
                </a:solidFill>
                <a:latin typeface="Arial" panose="020B0604020202020204" pitchFamily="34" charset="0"/>
              </a:rPr>
              <a:t> architecture is based on the principles of </a:t>
            </a:r>
            <a:r>
              <a:rPr lang="sv-SE" sz="1200" b="1" dirty="0">
                <a:solidFill>
                  <a:srgbClr val="202122"/>
                </a:solidFill>
                <a:latin typeface="Arial" panose="020B0604020202020204" pitchFamily="34" charset="0"/>
              </a:rPr>
              <a:t>rationality, sensibility, </a:t>
            </a:r>
            <a:r>
              <a:rPr lang="en-US" sz="1200" b="1" dirty="0">
                <a:solidFill>
                  <a:srgbClr val="202122"/>
                </a:solidFill>
                <a:latin typeface="Arial" panose="020B0604020202020204" pitchFamily="34" charset="0"/>
              </a:rPr>
              <a:t>simplicity and symmetry</a:t>
            </a:r>
            <a:r>
              <a:rPr lang="en-US" sz="1200" dirty="0">
                <a:solidFill>
                  <a:srgbClr val="202122"/>
                </a:solidFill>
                <a:latin typeface="Arial" panose="020B0604020202020204" pitchFamily="34" charset="0"/>
              </a:rPr>
              <a:t>, which were seen as virtues of the arts of </a:t>
            </a:r>
            <a:r>
              <a:rPr lang="en-US" sz="1200" dirty="0">
                <a:solidFill>
                  <a:srgbClr val="0645AD"/>
                </a:solidFill>
                <a:latin typeface="Arial" panose="020B0604020202020204" pitchFamily="34" charset="0"/>
                <a:hlinkClick r:id="rId6" tooltip="Ancient Rome"/>
              </a:rPr>
              <a:t>Rome</a:t>
            </a:r>
            <a:r>
              <a:rPr lang="en-US" sz="1200" dirty="0">
                <a:solidFill>
                  <a:srgbClr val="202122"/>
                </a:solidFill>
                <a:latin typeface="Arial" panose="020B0604020202020204" pitchFamily="34" charset="0"/>
              </a:rPr>
              <a:t> and </a:t>
            </a:r>
            <a:r>
              <a:rPr lang="en-US" sz="1200" dirty="0">
                <a:solidFill>
                  <a:srgbClr val="0645AD"/>
                </a:solidFill>
                <a:latin typeface="Arial" panose="020B0604020202020204" pitchFamily="34" charset="0"/>
                <a:hlinkClick r:id="rId7" tooltip="Ancient Greece"/>
              </a:rPr>
              <a:t>Ancient Greece</a:t>
            </a:r>
            <a:r>
              <a:rPr lang="en-US" sz="1200" dirty="0">
                <a:solidFill>
                  <a:srgbClr val="202122"/>
                </a:solidFill>
                <a:latin typeface="Arial" panose="020B0604020202020204" pitchFamily="34" charset="0"/>
              </a:rPr>
              <a:t> and were more immediately drawn from 16th-century </a:t>
            </a:r>
            <a:r>
              <a:rPr lang="en-US" sz="1200" dirty="0">
                <a:solidFill>
                  <a:srgbClr val="0645AD"/>
                </a:solidFill>
                <a:latin typeface="Arial" panose="020B0604020202020204" pitchFamily="34" charset="0"/>
                <a:hlinkClick r:id="rId8" tooltip="Renaissance"/>
              </a:rPr>
              <a:t>Renaissance Classicism</a:t>
            </a:r>
            <a:r>
              <a:rPr lang="en-US" sz="1200" dirty="0">
                <a:solidFill>
                  <a:srgbClr val="202122"/>
                </a:solidFill>
                <a:latin typeface="Arial" panose="020B0604020202020204" pitchFamily="34" charset="0"/>
              </a:rPr>
              <a:t>.</a:t>
            </a:r>
            <a:endParaRPr lang="sv-SE" sz="1200" dirty="0"/>
          </a:p>
        </p:txBody>
      </p:sp>
      <p:pic>
        <p:nvPicPr>
          <p:cNvPr id="5122" name="Picture 2">
            <a:extLst>
              <a:ext uri="{FF2B5EF4-FFF2-40B4-BE49-F238E27FC236}">
                <a16:creationId xmlns:a16="http://schemas.microsoft.com/office/drawing/2014/main" id="{AE4C3D10-799D-46A2-BBF9-615A1E1BF8B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37102" y="839550"/>
            <a:ext cx="7317592" cy="567255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EAE3438D-0F9D-40C7-814E-DB2370572065}"/>
              </a:ext>
            </a:extLst>
          </p:cNvPr>
          <p:cNvSpPr/>
          <p:nvPr/>
        </p:nvSpPr>
        <p:spPr>
          <a:xfrm>
            <a:off x="3562597" y="6529866"/>
            <a:ext cx="5272597" cy="276999"/>
          </a:xfrm>
          <a:prstGeom prst="rect">
            <a:avLst/>
          </a:prstGeom>
        </p:spPr>
        <p:txBody>
          <a:bodyPr wrap="none">
            <a:spAutoFit/>
          </a:bodyPr>
          <a:lstStyle/>
          <a:p>
            <a:r>
              <a:rPr lang="sv-SE" sz="1200" b="1" dirty="0">
                <a:solidFill>
                  <a:srgbClr val="202122"/>
                </a:solidFill>
                <a:latin typeface="Arial" panose="020B0604020202020204" pitchFamily="34" charset="0"/>
              </a:rPr>
              <a:t>Le Serment des Horaces (Oath of the Horatii) by Jacques-Louis David</a:t>
            </a:r>
            <a:endParaRPr lang="sv-SE" sz="1200" dirty="0"/>
          </a:p>
        </p:txBody>
      </p:sp>
      <p:sp>
        <p:nvSpPr>
          <p:cNvPr id="113" name="Rectangle 112">
            <a:extLst>
              <a:ext uri="{FF2B5EF4-FFF2-40B4-BE49-F238E27FC236}">
                <a16:creationId xmlns:a16="http://schemas.microsoft.com/office/drawing/2014/main" id="{682D2030-24FE-45B5-93A0-5BEDA2A50C99}"/>
              </a:ext>
            </a:extLst>
          </p:cNvPr>
          <p:cNvSpPr/>
          <p:nvPr/>
        </p:nvSpPr>
        <p:spPr>
          <a:xfrm>
            <a:off x="9740711" y="6078553"/>
            <a:ext cx="2365272" cy="646331"/>
          </a:xfrm>
          <a:prstGeom prst="rect">
            <a:avLst/>
          </a:prstGeom>
        </p:spPr>
        <p:txBody>
          <a:bodyPr wrap="square">
            <a:spAutoFit/>
          </a:bodyPr>
          <a:lstStyle/>
          <a:p>
            <a:r>
              <a:rPr lang="en-US" sz="1200" dirty="0">
                <a:solidFill>
                  <a:srgbClr val="202122"/>
                </a:solidFill>
                <a:latin typeface="Arial" panose="020B0604020202020204" pitchFamily="34" charset="0"/>
              </a:rPr>
              <a:t>Revolutionary</a:t>
            </a:r>
          </a:p>
          <a:p>
            <a:r>
              <a:rPr lang="en-US" sz="1200" dirty="0">
                <a:solidFill>
                  <a:srgbClr val="202122"/>
                </a:solidFill>
                <a:latin typeface="Arial" panose="020B0604020202020204" pitchFamily="34" charset="0"/>
              </a:rPr>
              <a:t>Collective interests are higher than personal interests </a:t>
            </a:r>
            <a:endParaRPr lang="sv-SE" sz="1200" dirty="0"/>
          </a:p>
        </p:txBody>
      </p:sp>
    </p:spTree>
    <p:extLst>
      <p:ext uri="{BB962C8B-B14F-4D97-AF65-F5344CB8AC3E}">
        <p14:creationId xmlns:p14="http://schemas.microsoft.com/office/powerpoint/2010/main" val="2118858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76526" y="5982497"/>
            <a:ext cx="8486091"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80B8121-3F63-4C06-AC6C-8E3DCC8946CC}"/>
              </a:ext>
            </a:extLst>
          </p:cNvPr>
          <p:cNvSpPr/>
          <p:nvPr/>
        </p:nvSpPr>
        <p:spPr>
          <a:xfrm>
            <a:off x="7286" y="594935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8</a:t>
            </a:r>
            <a:r>
              <a:rPr lang="sv-SE" sz="1200" b="1" dirty="0">
                <a:solidFill>
                  <a:schemeClr val="tx1"/>
                </a:solidFill>
              </a:rPr>
              <a:t>00</a:t>
            </a:r>
          </a:p>
        </p:txBody>
      </p:sp>
      <p:sp>
        <p:nvSpPr>
          <p:cNvPr id="20" name="Rectangle 19">
            <a:extLst>
              <a:ext uri="{FF2B5EF4-FFF2-40B4-BE49-F238E27FC236}">
                <a16:creationId xmlns:a16="http://schemas.microsoft.com/office/drawing/2014/main" id="{90A73658-8769-4F72-BE10-9C801ED2C478}"/>
              </a:ext>
            </a:extLst>
          </p:cNvPr>
          <p:cNvSpPr/>
          <p:nvPr/>
        </p:nvSpPr>
        <p:spPr>
          <a:xfrm>
            <a:off x="2064910" y="5978221"/>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sp>
        <p:nvSpPr>
          <p:cNvPr id="56" name="Rectangle 55">
            <a:extLst>
              <a:ext uri="{FF2B5EF4-FFF2-40B4-BE49-F238E27FC236}">
                <a16:creationId xmlns:a16="http://schemas.microsoft.com/office/drawing/2014/main" id="{3DF8D137-663B-4627-B54D-2EF505302DC8}"/>
              </a:ext>
            </a:extLst>
          </p:cNvPr>
          <p:cNvSpPr/>
          <p:nvPr/>
        </p:nvSpPr>
        <p:spPr>
          <a:xfrm>
            <a:off x="84306" y="740297"/>
            <a:ext cx="1295953" cy="41670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Romanticism</a:t>
            </a:r>
          </a:p>
        </p:txBody>
      </p:sp>
      <p:cxnSp>
        <p:nvCxnSpPr>
          <p:cNvPr id="57" name="Straight Connector 56">
            <a:extLst>
              <a:ext uri="{FF2B5EF4-FFF2-40B4-BE49-F238E27FC236}">
                <a16:creationId xmlns:a16="http://schemas.microsoft.com/office/drawing/2014/main" id="{5DC18291-7211-44FE-B258-4ABEC80AA0F0}"/>
              </a:ext>
            </a:extLst>
          </p:cNvPr>
          <p:cNvCxnSpPr>
            <a:cxnSpLocks/>
          </p:cNvCxnSpPr>
          <p:nvPr/>
        </p:nvCxnSpPr>
        <p:spPr>
          <a:xfrm>
            <a:off x="279227" y="161925"/>
            <a:ext cx="0" cy="597713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E50CD46-E1DF-4A15-B1E7-83BDA4D5FD5E}"/>
              </a:ext>
            </a:extLst>
          </p:cNvPr>
          <p:cNvCxnSpPr>
            <a:cxnSpLocks/>
          </p:cNvCxnSpPr>
          <p:nvPr/>
        </p:nvCxnSpPr>
        <p:spPr>
          <a:xfrm>
            <a:off x="2326900" y="790575"/>
            <a:ext cx="0" cy="534848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FE5D6E10-5CDB-46C4-A733-64FB9DEC839C}"/>
              </a:ext>
            </a:extLst>
          </p:cNvPr>
          <p:cNvSpPr/>
          <p:nvPr/>
        </p:nvSpPr>
        <p:spPr>
          <a:xfrm>
            <a:off x="84000" y="3680626"/>
            <a:ext cx="2746212" cy="431545"/>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sv-SE" sz="1200" b="1" dirty="0">
                <a:solidFill>
                  <a:schemeClr val="tx1"/>
                </a:solidFill>
              </a:rPr>
              <a:t>Rise of Prussia </a:t>
            </a:r>
          </a:p>
        </p:txBody>
      </p:sp>
      <p:pic>
        <p:nvPicPr>
          <p:cNvPr id="73" name="Picture 72">
            <a:extLst>
              <a:ext uri="{FF2B5EF4-FFF2-40B4-BE49-F238E27FC236}">
                <a16:creationId xmlns:a16="http://schemas.microsoft.com/office/drawing/2014/main" id="{B02E42BB-F58F-4933-8D9F-9C0554B061E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46989" y="3480962"/>
            <a:ext cx="354803" cy="354803"/>
          </a:xfrm>
          <a:prstGeom prst="rect">
            <a:avLst/>
          </a:prstGeom>
        </p:spPr>
      </p:pic>
      <p:pic>
        <p:nvPicPr>
          <p:cNvPr id="74" name="Picture 73" descr="A picture containing dark&#10;&#10;Description automatically generated">
            <a:extLst>
              <a:ext uri="{FF2B5EF4-FFF2-40B4-BE49-F238E27FC236}">
                <a16:creationId xmlns:a16="http://schemas.microsoft.com/office/drawing/2014/main" id="{60C96EF9-7DDB-4C40-ADDD-F96130C4401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31116" y="3423539"/>
            <a:ext cx="334974" cy="416708"/>
          </a:xfrm>
          <a:prstGeom prst="rect">
            <a:avLst/>
          </a:prstGeom>
        </p:spPr>
      </p:pic>
      <p:cxnSp>
        <p:nvCxnSpPr>
          <p:cNvPr id="133" name="Straight Arrow Connector 132">
            <a:extLst>
              <a:ext uri="{FF2B5EF4-FFF2-40B4-BE49-F238E27FC236}">
                <a16:creationId xmlns:a16="http://schemas.microsoft.com/office/drawing/2014/main" id="{C5A539A8-E7A8-4BDF-BDC5-BD5F1E5179EE}"/>
              </a:ext>
            </a:extLst>
          </p:cNvPr>
          <p:cNvCxnSpPr>
            <a:cxnSpLocks/>
            <a:endCxn id="56" idx="2"/>
          </p:cNvCxnSpPr>
          <p:nvPr/>
        </p:nvCxnSpPr>
        <p:spPr>
          <a:xfrm flipH="1" flipV="1">
            <a:off x="732283" y="1157004"/>
            <a:ext cx="493586" cy="2372992"/>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83" name="Picture 82" descr="Logo&#10;&#10;Description automatically generated">
            <a:extLst>
              <a:ext uri="{FF2B5EF4-FFF2-40B4-BE49-F238E27FC236}">
                <a16:creationId xmlns:a16="http://schemas.microsoft.com/office/drawing/2014/main" id="{75513874-6782-4A16-82CD-0171AE7B8BC6}"/>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4592" y="453701"/>
            <a:ext cx="449269" cy="48906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1424044" cy="369332"/>
          </a:xfrm>
          <a:prstGeom prst="rect">
            <a:avLst/>
          </a:prstGeom>
          <a:noFill/>
        </p:spPr>
        <p:txBody>
          <a:bodyPr wrap="none" rtlCol="0">
            <a:spAutoFit/>
          </a:bodyPr>
          <a:lstStyle/>
          <a:p>
            <a:r>
              <a:rPr lang="sv-SE" b="1" dirty="0"/>
              <a:t>Romanticism</a:t>
            </a:r>
          </a:p>
        </p:txBody>
      </p:sp>
      <p:sp>
        <p:nvSpPr>
          <p:cNvPr id="11" name="Rectangle 10">
            <a:extLst>
              <a:ext uri="{FF2B5EF4-FFF2-40B4-BE49-F238E27FC236}">
                <a16:creationId xmlns:a16="http://schemas.microsoft.com/office/drawing/2014/main" id="{FD2CA471-2A68-417F-81C7-323641F3D37A}"/>
              </a:ext>
            </a:extLst>
          </p:cNvPr>
          <p:cNvSpPr/>
          <p:nvPr/>
        </p:nvSpPr>
        <p:spPr>
          <a:xfrm>
            <a:off x="84001" y="1307634"/>
            <a:ext cx="2242900" cy="1754326"/>
          </a:xfrm>
          <a:prstGeom prst="rect">
            <a:avLst/>
          </a:prstGeom>
        </p:spPr>
        <p:txBody>
          <a:bodyPr wrap="square">
            <a:spAutoFit/>
          </a:bodyPr>
          <a:lstStyle/>
          <a:p>
            <a:r>
              <a:rPr lang="en-US" sz="1200" b="1" dirty="0">
                <a:solidFill>
                  <a:srgbClr val="202122"/>
                </a:solidFill>
                <a:latin typeface="Arial" panose="020B0604020202020204" pitchFamily="34" charset="0"/>
              </a:rPr>
              <a:t>Romanticism</a:t>
            </a:r>
            <a:r>
              <a:rPr lang="en-US" sz="1200" dirty="0">
                <a:solidFill>
                  <a:srgbClr val="202122"/>
                </a:solidFill>
                <a:latin typeface="Arial" panose="020B0604020202020204" pitchFamily="34" charset="0"/>
              </a:rPr>
              <a:t> (also known as the </a:t>
            </a:r>
            <a:r>
              <a:rPr lang="en-US" sz="1200" b="1" dirty="0">
                <a:solidFill>
                  <a:srgbClr val="202122"/>
                </a:solidFill>
                <a:latin typeface="Arial" panose="020B0604020202020204" pitchFamily="34" charset="0"/>
              </a:rPr>
              <a:t>Romantic era</a:t>
            </a:r>
            <a:r>
              <a:rPr lang="en-US" sz="1200" dirty="0">
                <a:solidFill>
                  <a:srgbClr val="202122"/>
                </a:solidFill>
                <a:latin typeface="Arial" panose="020B0604020202020204" pitchFamily="34" charset="0"/>
              </a:rPr>
              <a:t>) was an artistic, literary, musical, and intellectual movement that originated in Europe towards the end of the 18th century, and in most areas was at its peak in the approximate period from 1800 to 1850</a:t>
            </a:r>
            <a:endParaRPr lang="sv-SE" sz="1200" dirty="0"/>
          </a:p>
        </p:txBody>
      </p:sp>
      <p:sp>
        <p:nvSpPr>
          <p:cNvPr id="16" name="Rectangle 15">
            <a:extLst>
              <a:ext uri="{FF2B5EF4-FFF2-40B4-BE49-F238E27FC236}">
                <a16:creationId xmlns:a16="http://schemas.microsoft.com/office/drawing/2014/main" id="{01D8194E-3453-43E3-BAAB-7AD8BEE08C03}"/>
              </a:ext>
            </a:extLst>
          </p:cNvPr>
          <p:cNvSpPr/>
          <p:nvPr/>
        </p:nvSpPr>
        <p:spPr>
          <a:xfrm>
            <a:off x="2258182" y="181444"/>
            <a:ext cx="6001258" cy="646331"/>
          </a:xfrm>
          <a:prstGeom prst="rect">
            <a:avLst/>
          </a:prstGeom>
          <a:ln>
            <a:solidFill>
              <a:schemeClr val="tx1"/>
            </a:solidFill>
            <a:prstDash val="dash"/>
          </a:ln>
        </p:spPr>
        <p:txBody>
          <a:bodyPr wrap="square">
            <a:spAutoFit/>
          </a:bodyPr>
          <a:lstStyle/>
          <a:p>
            <a:r>
              <a:rPr lang="en-US" sz="1200" b="1" dirty="0"/>
              <a:t>Romanticism</a:t>
            </a:r>
            <a:r>
              <a:rPr lang="en-US" sz="1200" dirty="0"/>
              <a:t> was characterized by its emphasis on </a:t>
            </a:r>
            <a:r>
              <a:rPr lang="en-US" sz="1200" b="1" dirty="0"/>
              <a:t>emotion</a:t>
            </a:r>
            <a:r>
              <a:rPr lang="en-US" sz="1200" dirty="0"/>
              <a:t> and individualism as well as glorification of all the past and nature, preferring the medieval rather than the classical.</a:t>
            </a:r>
          </a:p>
          <a:p>
            <a:r>
              <a:rPr lang="en-US" sz="1200" dirty="0"/>
              <a:t>(</a:t>
            </a:r>
            <a:r>
              <a:rPr lang="en-US" sz="1200" b="1" dirty="0"/>
              <a:t>Freedom, breaking through precedents, rich imagination, powerful expression of </a:t>
            </a:r>
            <a:r>
              <a:rPr lang="sv-SE" sz="1200" b="1" dirty="0"/>
              <a:t>passion</a:t>
            </a:r>
            <a:r>
              <a:rPr lang="en-US" sz="1200" dirty="0"/>
              <a:t>) </a:t>
            </a:r>
            <a:endParaRPr lang="sv-SE" sz="1200" dirty="0"/>
          </a:p>
        </p:txBody>
      </p:sp>
      <p:pic>
        <p:nvPicPr>
          <p:cNvPr id="6146" name="Picture 2">
            <a:extLst>
              <a:ext uri="{FF2B5EF4-FFF2-40B4-BE49-F238E27FC236}">
                <a16:creationId xmlns:a16="http://schemas.microsoft.com/office/drawing/2014/main" id="{871F03B4-864C-42ED-8312-2DBE86688F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9444" y="3891763"/>
            <a:ext cx="3877963" cy="2646709"/>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2635F5A3-28AE-41E0-A891-41C7CF45FBB9}"/>
              </a:ext>
            </a:extLst>
          </p:cNvPr>
          <p:cNvSpPr/>
          <p:nvPr/>
        </p:nvSpPr>
        <p:spPr>
          <a:xfrm>
            <a:off x="8444280" y="6538472"/>
            <a:ext cx="3588355" cy="276999"/>
          </a:xfrm>
          <a:prstGeom prst="rect">
            <a:avLst/>
          </a:prstGeom>
        </p:spPr>
        <p:txBody>
          <a:bodyPr wrap="none">
            <a:spAutoFit/>
          </a:bodyPr>
          <a:lstStyle/>
          <a:p>
            <a:r>
              <a:rPr lang="sv-SE" sz="1200" b="1" dirty="0"/>
              <a:t>The Raft of the Medusa (1819) by Théodore Géricault</a:t>
            </a:r>
          </a:p>
        </p:txBody>
      </p:sp>
      <p:pic>
        <p:nvPicPr>
          <p:cNvPr id="6150" name="Picture 6">
            <a:extLst>
              <a:ext uri="{FF2B5EF4-FFF2-40B4-BE49-F238E27FC236}">
                <a16:creationId xmlns:a16="http://schemas.microsoft.com/office/drawing/2014/main" id="{A8DC5C9F-2C79-48A2-B6D2-9CA85E92F2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9442" y="677465"/>
            <a:ext cx="3877965" cy="3068562"/>
          </a:xfrm>
          <a:prstGeom prst="rect">
            <a:avLst/>
          </a:prstGeom>
          <a:noFill/>
          <a:extLst>
            <a:ext uri="{909E8E84-426E-40DD-AFC4-6F175D3DCCD1}">
              <a14:hiddenFill xmlns:a14="http://schemas.microsoft.com/office/drawing/2010/main">
                <a:solidFill>
                  <a:srgbClr val="FFFFFF"/>
                </a:solidFill>
              </a14:hiddenFill>
            </a:ext>
          </a:extLst>
        </p:spPr>
      </p:pic>
      <p:sp>
        <p:nvSpPr>
          <p:cNvPr id="113" name="Rectangle 112">
            <a:extLst>
              <a:ext uri="{FF2B5EF4-FFF2-40B4-BE49-F238E27FC236}">
                <a16:creationId xmlns:a16="http://schemas.microsoft.com/office/drawing/2014/main" id="{165B0107-ECEF-484E-B21A-23D690F89A5B}"/>
              </a:ext>
            </a:extLst>
          </p:cNvPr>
          <p:cNvSpPr/>
          <p:nvPr/>
        </p:nvSpPr>
        <p:spPr>
          <a:xfrm>
            <a:off x="8747761" y="328898"/>
            <a:ext cx="3284874" cy="276999"/>
          </a:xfrm>
          <a:prstGeom prst="rect">
            <a:avLst/>
          </a:prstGeom>
        </p:spPr>
        <p:txBody>
          <a:bodyPr wrap="none">
            <a:spAutoFit/>
          </a:bodyPr>
          <a:lstStyle/>
          <a:p>
            <a:r>
              <a:rPr lang="en-US" sz="1200" b="1" dirty="0"/>
              <a:t>The Third of May (1808, 1814) by Francisco Goya</a:t>
            </a:r>
            <a:endParaRPr lang="sv-SE" sz="1200" b="1" dirty="0"/>
          </a:p>
        </p:txBody>
      </p:sp>
      <p:pic>
        <p:nvPicPr>
          <p:cNvPr id="6152" name="Picture 8">
            <a:extLst>
              <a:ext uri="{FF2B5EF4-FFF2-40B4-BE49-F238E27FC236}">
                <a16:creationId xmlns:a16="http://schemas.microsoft.com/office/drawing/2014/main" id="{DA235B26-C994-4CCA-A548-13FAAAB2E2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10181" y="819339"/>
            <a:ext cx="4159063" cy="5323245"/>
          </a:xfrm>
          <a:prstGeom prst="rect">
            <a:avLst/>
          </a:prstGeom>
          <a:noFill/>
          <a:extLst>
            <a:ext uri="{909E8E84-426E-40DD-AFC4-6F175D3DCCD1}">
              <a14:hiddenFill xmlns:a14="http://schemas.microsoft.com/office/drawing/2010/main">
                <a:solidFill>
                  <a:srgbClr val="FFFFFF"/>
                </a:solidFill>
              </a14:hiddenFill>
            </a:ext>
          </a:extLst>
        </p:spPr>
      </p:pic>
      <p:sp>
        <p:nvSpPr>
          <p:cNvPr id="114" name="Rectangle 113">
            <a:extLst>
              <a:ext uri="{FF2B5EF4-FFF2-40B4-BE49-F238E27FC236}">
                <a16:creationId xmlns:a16="http://schemas.microsoft.com/office/drawing/2014/main" id="{2DFA2BE4-D0BD-428B-87EA-83E28C1371B4}"/>
              </a:ext>
            </a:extLst>
          </p:cNvPr>
          <p:cNvSpPr/>
          <p:nvPr/>
        </p:nvSpPr>
        <p:spPr>
          <a:xfrm>
            <a:off x="3147747" y="6205432"/>
            <a:ext cx="4283930" cy="276999"/>
          </a:xfrm>
          <a:prstGeom prst="rect">
            <a:avLst/>
          </a:prstGeom>
        </p:spPr>
        <p:txBody>
          <a:bodyPr wrap="none">
            <a:spAutoFit/>
          </a:bodyPr>
          <a:lstStyle/>
          <a:p>
            <a:r>
              <a:rPr lang="en-US" sz="1200" b="1" dirty="0"/>
              <a:t>Wanderer above the Sea of Fog (1818) by Caspar David Friedrich</a:t>
            </a:r>
            <a:endParaRPr lang="sv-SE" sz="1200" b="1" dirty="0"/>
          </a:p>
        </p:txBody>
      </p:sp>
      <p:pic>
        <p:nvPicPr>
          <p:cNvPr id="116" name="Picture 115">
            <a:extLst>
              <a:ext uri="{FF2B5EF4-FFF2-40B4-BE49-F238E27FC236}">
                <a16:creationId xmlns:a16="http://schemas.microsoft.com/office/drawing/2014/main" id="{87B97F1F-68FB-48FD-9222-EBC342837B5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98004" y="6176496"/>
            <a:ext cx="354803" cy="354803"/>
          </a:xfrm>
          <a:prstGeom prst="rect">
            <a:avLst/>
          </a:prstGeom>
        </p:spPr>
      </p:pic>
      <p:pic>
        <p:nvPicPr>
          <p:cNvPr id="117" name="Picture 116" descr="A picture containing vessel&#10;&#10;Description automatically generated">
            <a:extLst>
              <a:ext uri="{FF2B5EF4-FFF2-40B4-BE49-F238E27FC236}">
                <a16:creationId xmlns:a16="http://schemas.microsoft.com/office/drawing/2014/main" id="{18A6587F-07C2-440C-8F2E-7C4D669210D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369447" y="211309"/>
            <a:ext cx="378314" cy="378314"/>
          </a:xfrm>
          <a:prstGeom prst="rect">
            <a:avLst/>
          </a:prstGeom>
        </p:spPr>
      </p:pic>
      <p:pic>
        <p:nvPicPr>
          <p:cNvPr id="24" name="Picture 23" descr="A picture containing vessel&#10;&#10;Description automatically generated">
            <a:extLst>
              <a:ext uri="{FF2B5EF4-FFF2-40B4-BE49-F238E27FC236}">
                <a16:creationId xmlns:a16="http://schemas.microsoft.com/office/drawing/2014/main" id="{5A5575E6-3395-477E-85B2-1F66AD948981}"/>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36659" y="5004991"/>
            <a:ext cx="378314" cy="378314"/>
          </a:xfrm>
          <a:prstGeom prst="rect">
            <a:avLst/>
          </a:prstGeom>
        </p:spPr>
      </p:pic>
      <p:cxnSp>
        <p:nvCxnSpPr>
          <p:cNvPr id="25" name="Straight Arrow Connector 24">
            <a:extLst>
              <a:ext uri="{FF2B5EF4-FFF2-40B4-BE49-F238E27FC236}">
                <a16:creationId xmlns:a16="http://schemas.microsoft.com/office/drawing/2014/main" id="{D8856504-8490-4438-84B6-DF976E03F141}"/>
              </a:ext>
            </a:extLst>
          </p:cNvPr>
          <p:cNvCxnSpPr>
            <a:cxnSpLocks/>
            <a:stCxn id="24" idx="0"/>
            <a:endCxn id="56" idx="2"/>
          </p:cNvCxnSpPr>
          <p:nvPr/>
        </p:nvCxnSpPr>
        <p:spPr>
          <a:xfrm flipV="1">
            <a:off x="325816" y="1157004"/>
            <a:ext cx="406467" cy="3847987"/>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F02DC40-9172-49F9-9CF2-1A0144E10196}"/>
              </a:ext>
            </a:extLst>
          </p:cNvPr>
          <p:cNvSpPr/>
          <p:nvPr/>
        </p:nvSpPr>
        <p:spPr>
          <a:xfrm>
            <a:off x="408270" y="4973832"/>
            <a:ext cx="172087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Franska</a:t>
            </a:r>
            <a:r>
              <a:rPr lang="en-US" sz="1200" b="1" dirty="0">
                <a:solidFill>
                  <a:schemeClr val="tx1"/>
                </a:solidFill>
              </a:rPr>
              <a:t> </a:t>
            </a:r>
            <a:r>
              <a:rPr lang="en-US" sz="1200" b="1" dirty="0" err="1">
                <a:solidFill>
                  <a:schemeClr val="tx1"/>
                </a:solidFill>
              </a:rPr>
              <a:t>revolutionen</a:t>
            </a:r>
            <a:r>
              <a:rPr lang="en-US" sz="1200" b="1" dirty="0">
                <a:solidFill>
                  <a:schemeClr val="tx1"/>
                </a:solidFill>
              </a:rPr>
              <a:t> 1789-1799</a:t>
            </a:r>
          </a:p>
        </p:txBody>
      </p:sp>
    </p:spTree>
    <p:extLst>
      <p:ext uri="{BB962C8B-B14F-4D97-AF65-F5344CB8AC3E}">
        <p14:creationId xmlns:p14="http://schemas.microsoft.com/office/powerpoint/2010/main" val="2139099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1226710" y="5978221"/>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p:cNvCxnSpPr>
          <p:nvPr/>
        </p:nvCxnSpPr>
        <p:spPr>
          <a:xfrm>
            <a:off x="1488700" y="790575"/>
            <a:ext cx="0" cy="534848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A866BB7-279B-4972-8038-D625BD388AC3}"/>
              </a:ext>
            </a:extLst>
          </p:cNvPr>
          <p:cNvSpPr/>
          <p:nvPr/>
        </p:nvSpPr>
        <p:spPr>
          <a:xfrm>
            <a:off x="273230" y="1793163"/>
            <a:ext cx="1295950" cy="416707"/>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Realism</a:t>
            </a:r>
          </a:p>
        </p:txBody>
      </p:sp>
      <p:sp>
        <p:nvSpPr>
          <p:cNvPr id="138" name="Rectangle 137">
            <a:extLst>
              <a:ext uri="{FF2B5EF4-FFF2-40B4-BE49-F238E27FC236}">
                <a16:creationId xmlns:a16="http://schemas.microsoft.com/office/drawing/2014/main" id="{7788E96C-FA60-4CE1-8251-78AF0FDE233E}"/>
              </a:ext>
            </a:extLst>
          </p:cNvPr>
          <p:cNvSpPr/>
          <p:nvPr/>
        </p:nvSpPr>
        <p:spPr>
          <a:xfrm>
            <a:off x="1226710" y="1627637"/>
            <a:ext cx="892495" cy="416707"/>
          </a:xfrm>
          <a:prstGeom prst="rect">
            <a:avLst/>
          </a:prstGeom>
          <a:solidFill>
            <a:schemeClr val="accent4">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Naturaism</a:t>
            </a:r>
          </a:p>
        </p:txBody>
      </p:sp>
      <p:pic>
        <p:nvPicPr>
          <p:cNvPr id="94" name="Picture 93">
            <a:extLst>
              <a:ext uri="{FF2B5EF4-FFF2-40B4-BE49-F238E27FC236}">
                <a16:creationId xmlns:a16="http://schemas.microsoft.com/office/drawing/2014/main" id="{BFCE193E-94B0-47A1-AA35-5B7563167B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40876" y="1631360"/>
            <a:ext cx="449265" cy="449265"/>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931473" cy="369332"/>
          </a:xfrm>
          <a:prstGeom prst="rect">
            <a:avLst/>
          </a:prstGeom>
          <a:noFill/>
        </p:spPr>
        <p:txBody>
          <a:bodyPr wrap="none" rtlCol="0">
            <a:spAutoFit/>
          </a:bodyPr>
          <a:lstStyle/>
          <a:p>
            <a:r>
              <a:rPr lang="sv-SE" b="1" dirty="0"/>
              <a:t>Realism</a:t>
            </a:r>
          </a:p>
        </p:txBody>
      </p:sp>
      <p:pic>
        <p:nvPicPr>
          <p:cNvPr id="113" name="Picture 112" descr="Logo, icon&#10;&#10;Description automatically generated">
            <a:extLst>
              <a:ext uri="{FF2B5EF4-FFF2-40B4-BE49-F238E27FC236}">
                <a16:creationId xmlns:a16="http://schemas.microsoft.com/office/drawing/2014/main" id="{FFF1629F-B219-4E5B-9E3F-A2DE9D4F5D7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73230" y="2714549"/>
            <a:ext cx="379839" cy="379839"/>
          </a:xfrm>
          <a:prstGeom prst="rect">
            <a:avLst/>
          </a:prstGeom>
        </p:spPr>
      </p:pic>
      <p:pic>
        <p:nvPicPr>
          <p:cNvPr id="114" name="Picture 113" descr="Icon&#10;&#10;Description automatically generated">
            <a:extLst>
              <a:ext uri="{FF2B5EF4-FFF2-40B4-BE49-F238E27FC236}">
                <a16:creationId xmlns:a16="http://schemas.microsoft.com/office/drawing/2014/main" id="{D04DA401-BF46-46A6-BB4F-7F595F74BEE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59783" y="2728453"/>
            <a:ext cx="379839" cy="379839"/>
          </a:xfrm>
          <a:prstGeom prst="rect">
            <a:avLst/>
          </a:prstGeom>
        </p:spPr>
      </p:pic>
      <p:sp>
        <p:nvSpPr>
          <p:cNvPr id="116" name="Rectangle 115">
            <a:extLst>
              <a:ext uri="{FF2B5EF4-FFF2-40B4-BE49-F238E27FC236}">
                <a16:creationId xmlns:a16="http://schemas.microsoft.com/office/drawing/2014/main" id="{61C58E3F-90A4-4884-BEDF-5D81204D59AD}"/>
              </a:ext>
            </a:extLst>
          </p:cNvPr>
          <p:cNvSpPr/>
          <p:nvPr/>
        </p:nvSpPr>
        <p:spPr>
          <a:xfrm>
            <a:off x="1672957" y="467409"/>
            <a:ext cx="6096000" cy="646331"/>
          </a:xfrm>
          <a:prstGeom prst="rect">
            <a:avLst/>
          </a:prstGeom>
          <a:ln>
            <a:solidFill>
              <a:schemeClr val="tx1"/>
            </a:solidFill>
            <a:prstDash val="dash"/>
          </a:ln>
        </p:spPr>
        <p:txBody>
          <a:bodyPr>
            <a:spAutoFit/>
          </a:bodyPr>
          <a:lstStyle/>
          <a:p>
            <a:r>
              <a:rPr lang="en-US" sz="1200" b="1" dirty="0"/>
              <a:t>Realism</a:t>
            </a:r>
            <a:r>
              <a:rPr lang="en-US" sz="1200" dirty="0"/>
              <a:t>, sometimes called </a:t>
            </a:r>
            <a:r>
              <a:rPr lang="en-US" sz="1200" b="1" dirty="0"/>
              <a:t>naturalism</a:t>
            </a:r>
            <a:r>
              <a:rPr lang="en-US" sz="1200" dirty="0"/>
              <a:t>, in the arts is generally the attempt to represent subject matter </a:t>
            </a:r>
            <a:r>
              <a:rPr lang="en-US" sz="1200" b="1" dirty="0"/>
              <a:t>truthfully</a:t>
            </a:r>
            <a:r>
              <a:rPr lang="en-US" sz="1200" dirty="0"/>
              <a:t>, without artificiality and avoiding speculative fiction and supernatural elements. </a:t>
            </a:r>
            <a:r>
              <a:rPr lang="sv-SE" sz="1200" dirty="0"/>
              <a:t>(</a:t>
            </a:r>
            <a:r>
              <a:rPr lang="sv-SE" sz="1200" b="1" dirty="0"/>
              <a:t>authenticity</a:t>
            </a:r>
            <a:r>
              <a:rPr lang="sv-SE" sz="1200" dirty="0"/>
              <a:t>)</a:t>
            </a:r>
            <a:endParaRPr lang="en-US" sz="1200" dirty="0"/>
          </a:p>
        </p:txBody>
      </p:sp>
      <p:pic>
        <p:nvPicPr>
          <p:cNvPr id="7170" name="Picture 2">
            <a:extLst>
              <a:ext uri="{FF2B5EF4-FFF2-40B4-BE49-F238E27FC236}">
                <a16:creationId xmlns:a16="http://schemas.microsoft.com/office/drawing/2014/main" id="{299DBEB8-9888-40B5-AF72-FFACA980196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0755" y="1453323"/>
            <a:ext cx="5126675" cy="311018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789F5F6-313A-4D55-BAF2-1E35462660CD}"/>
              </a:ext>
            </a:extLst>
          </p:cNvPr>
          <p:cNvSpPr/>
          <p:nvPr/>
        </p:nvSpPr>
        <p:spPr>
          <a:xfrm>
            <a:off x="3599453" y="4895335"/>
            <a:ext cx="2916248" cy="276999"/>
          </a:xfrm>
          <a:prstGeom prst="rect">
            <a:avLst/>
          </a:prstGeom>
        </p:spPr>
        <p:txBody>
          <a:bodyPr wrap="none">
            <a:spAutoFit/>
          </a:bodyPr>
          <a:lstStyle/>
          <a:p>
            <a:r>
              <a:rPr lang="sv-SE" sz="1200" b="1" dirty="0"/>
              <a:t>Jean Désiré Gustave Courbet (1819 – 1877)</a:t>
            </a:r>
          </a:p>
        </p:txBody>
      </p:sp>
      <p:sp>
        <p:nvSpPr>
          <p:cNvPr id="15" name="Rectangle 14">
            <a:extLst>
              <a:ext uri="{FF2B5EF4-FFF2-40B4-BE49-F238E27FC236}">
                <a16:creationId xmlns:a16="http://schemas.microsoft.com/office/drawing/2014/main" id="{7C0D1693-7DFA-49F1-8029-9979E212D893}"/>
              </a:ext>
            </a:extLst>
          </p:cNvPr>
          <p:cNvSpPr/>
          <p:nvPr/>
        </p:nvSpPr>
        <p:spPr>
          <a:xfrm>
            <a:off x="3683964" y="4647047"/>
            <a:ext cx="2831737" cy="276999"/>
          </a:xfrm>
          <a:prstGeom prst="rect">
            <a:avLst/>
          </a:prstGeom>
        </p:spPr>
        <p:txBody>
          <a:bodyPr wrap="none">
            <a:spAutoFit/>
          </a:bodyPr>
          <a:lstStyle/>
          <a:p>
            <a:r>
              <a:rPr lang="sv-SE" sz="1200" dirty="0"/>
              <a:t>Stone-Breakers (1849) by Gustave Courbet</a:t>
            </a:r>
          </a:p>
        </p:txBody>
      </p:sp>
      <p:pic>
        <p:nvPicPr>
          <p:cNvPr id="16" name="Picture 10">
            <a:extLst>
              <a:ext uri="{FF2B5EF4-FFF2-40B4-BE49-F238E27FC236}">
                <a16:creationId xmlns:a16="http://schemas.microsoft.com/office/drawing/2014/main" id="{9FF5C0ED-2590-4F2B-83DB-049C6DC111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2782" y="1348243"/>
            <a:ext cx="4295988" cy="321529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F1EA5AAF-0D22-4E63-BBA5-E4CA37FC32A2}"/>
              </a:ext>
            </a:extLst>
          </p:cNvPr>
          <p:cNvSpPr/>
          <p:nvPr/>
        </p:nvSpPr>
        <p:spPr>
          <a:xfrm>
            <a:off x="8241845" y="4659538"/>
            <a:ext cx="2909130" cy="276999"/>
          </a:xfrm>
          <a:prstGeom prst="rect">
            <a:avLst/>
          </a:prstGeom>
        </p:spPr>
        <p:txBody>
          <a:bodyPr wrap="none">
            <a:spAutoFit/>
          </a:bodyPr>
          <a:lstStyle/>
          <a:p>
            <a:r>
              <a:rPr lang="sv-SE" sz="1200" dirty="0"/>
              <a:t>The Gleaners (1857) by Jean-François Millet</a:t>
            </a:r>
          </a:p>
        </p:txBody>
      </p:sp>
    </p:spTree>
    <p:extLst>
      <p:ext uri="{BB962C8B-B14F-4D97-AF65-F5344CB8AC3E}">
        <p14:creationId xmlns:p14="http://schemas.microsoft.com/office/powerpoint/2010/main" val="10727256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645684" y="637726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a:endCxn id="20" idx="0"/>
          </p:cNvCxnSpPr>
          <p:nvPr/>
        </p:nvCxnSpPr>
        <p:spPr>
          <a:xfrm>
            <a:off x="907675" y="790575"/>
            <a:ext cx="0" cy="55866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6EBC3684-1779-4B50-A0CC-3C32FA22577D}"/>
              </a:ext>
            </a:extLst>
          </p:cNvPr>
          <p:cNvSpPr/>
          <p:nvPr/>
        </p:nvSpPr>
        <p:spPr>
          <a:xfrm>
            <a:off x="706405"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63535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72" name="Picture 71">
            <a:extLst>
              <a:ext uri="{FF2B5EF4-FFF2-40B4-BE49-F238E27FC236}">
                <a16:creationId xmlns:a16="http://schemas.microsoft.com/office/drawing/2014/main" id="{4E3CEE52-37D5-4A86-9EA8-685CC9F60F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9527" y="2643616"/>
            <a:ext cx="399000" cy="399000"/>
          </a:xfrm>
          <a:prstGeom prst="rect">
            <a:avLst/>
          </a:prstGeom>
        </p:spPr>
      </p:pic>
      <p:cxnSp>
        <p:nvCxnSpPr>
          <p:cNvPr id="75" name="Straight Arrow Connector 74">
            <a:extLst>
              <a:ext uri="{FF2B5EF4-FFF2-40B4-BE49-F238E27FC236}">
                <a16:creationId xmlns:a16="http://schemas.microsoft.com/office/drawing/2014/main" id="{CEE91C90-7114-4E14-BA6F-E87A75750D8B}"/>
              </a:ext>
            </a:extLst>
          </p:cNvPr>
          <p:cNvCxnSpPr>
            <a:cxnSpLocks/>
            <a:stCxn id="72" idx="0"/>
            <a:endCxn id="139" idx="2"/>
          </p:cNvCxnSpPr>
          <p:nvPr/>
        </p:nvCxnSpPr>
        <p:spPr>
          <a:xfrm flipH="1" flipV="1">
            <a:off x="1094485" y="1715330"/>
            <a:ext cx="134542" cy="92828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547"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635357"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21760"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811"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2480166" cy="369332"/>
          </a:xfrm>
          <a:prstGeom prst="rect">
            <a:avLst/>
          </a:prstGeom>
          <a:noFill/>
        </p:spPr>
        <p:txBody>
          <a:bodyPr wrap="none" rtlCol="0">
            <a:spAutoFit/>
          </a:bodyPr>
          <a:lstStyle/>
          <a:p>
            <a:r>
              <a:rPr lang="sv-SE" b="1" dirty="0">
                <a:latin typeface="Arial" panose="020B0604020202020204" pitchFamily="34" charset="0"/>
              </a:rPr>
              <a:t>Modernism (Cubism)</a:t>
            </a:r>
            <a:endParaRPr lang="sv-SE" b="1" dirty="0"/>
          </a:p>
        </p:txBody>
      </p:sp>
      <p:pic>
        <p:nvPicPr>
          <p:cNvPr id="9222" name="Picture 6" descr="Modern Art Simplified">
            <a:extLst>
              <a:ext uri="{FF2B5EF4-FFF2-40B4-BE49-F238E27FC236}">
                <a16:creationId xmlns:a16="http://schemas.microsoft.com/office/drawing/2014/main" id="{159DBC9D-D497-4C66-8B0E-DB36F8FDDB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48906" y="0"/>
            <a:ext cx="42941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62462842-C652-4E9B-82CE-291EC1BF76D6}"/>
              </a:ext>
            </a:extLst>
          </p:cNvPr>
          <p:cNvSpPr/>
          <p:nvPr/>
        </p:nvSpPr>
        <p:spPr>
          <a:xfrm>
            <a:off x="1293002" y="993051"/>
            <a:ext cx="994689" cy="416707"/>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Post-modernism</a:t>
            </a:r>
          </a:p>
        </p:txBody>
      </p:sp>
    </p:spTree>
    <p:extLst>
      <p:ext uri="{BB962C8B-B14F-4D97-AF65-F5344CB8AC3E}">
        <p14:creationId xmlns:p14="http://schemas.microsoft.com/office/powerpoint/2010/main" val="701958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645684" y="637726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a:endCxn id="20" idx="0"/>
          </p:cNvCxnSpPr>
          <p:nvPr/>
        </p:nvCxnSpPr>
        <p:spPr>
          <a:xfrm>
            <a:off x="907675" y="790575"/>
            <a:ext cx="0" cy="55866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6EBC3684-1779-4B50-A0CC-3C32FA22577D}"/>
              </a:ext>
            </a:extLst>
          </p:cNvPr>
          <p:cNvSpPr/>
          <p:nvPr/>
        </p:nvSpPr>
        <p:spPr>
          <a:xfrm>
            <a:off x="706405"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63535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72" name="Picture 71">
            <a:extLst>
              <a:ext uri="{FF2B5EF4-FFF2-40B4-BE49-F238E27FC236}">
                <a16:creationId xmlns:a16="http://schemas.microsoft.com/office/drawing/2014/main" id="{4E3CEE52-37D5-4A86-9EA8-685CC9F60F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9527" y="2643616"/>
            <a:ext cx="399000" cy="399000"/>
          </a:xfrm>
          <a:prstGeom prst="rect">
            <a:avLst/>
          </a:prstGeom>
        </p:spPr>
      </p:pic>
      <p:cxnSp>
        <p:nvCxnSpPr>
          <p:cNvPr id="75" name="Straight Arrow Connector 74">
            <a:extLst>
              <a:ext uri="{FF2B5EF4-FFF2-40B4-BE49-F238E27FC236}">
                <a16:creationId xmlns:a16="http://schemas.microsoft.com/office/drawing/2014/main" id="{CEE91C90-7114-4E14-BA6F-E87A75750D8B}"/>
              </a:ext>
            </a:extLst>
          </p:cNvPr>
          <p:cNvCxnSpPr>
            <a:cxnSpLocks/>
            <a:stCxn id="72" idx="0"/>
            <a:endCxn id="139" idx="2"/>
          </p:cNvCxnSpPr>
          <p:nvPr/>
        </p:nvCxnSpPr>
        <p:spPr>
          <a:xfrm flipH="1" flipV="1">
            <a:off x="1094485" y="1715330"/>
            <a:ext cx="134542" cy="92828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547"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635357"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21760"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811"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5609228" cy="369332"/>
          </a:xfrm>
          <a:prstGeom prst="rect">
            <a:avLst/>
          </a:prstGeom>
          <a:noFill/>
        </p:spPr>
        <p:txBody>
          <a:bodyPr wrap="none" rtlCol="0">
            <a:spAutoFit/>
          </a:bodyPr>
          <a:lstStyle/>
          <a:p>
            <a:r>
              <a:rPr lang="sv-SE" b="1" dirty="0">
                <a:latin typeface="Arial" panose="020B0604020202020204" pitchFamily="34" charset="0"/>
              </a:rPr>
              <a:t>Modernism (imressionism &amp; post-Impressionism)</a:t>
            </a:r>
            <a:endParaRPr lang="sv-SE" b="1" dirty="0"/>
          </a:p>
        </p:txBody>
      </p:sp>
      <p:sp>
        <p:nvSpPr>
          <p:cNvPr id="11" name="Rectangle 10">
            <a:extLst>
              <a:ext uri="{FF2B5EF4-FFF2-40B4-BE49-F238E27FC236}">
                <a16:creationId xmlns:a16="http://schemas.microsoft.com/office/drawing/2014/main" id="{5603AFF7-2117-4A8E-BF08-1B7F4D09E60F}"/>
              </a:ext>
            </a:extLst>
          </p:cNvPr>
          <p:cNvSpPr/>
          <p:nvPr/>
        </p:nvSpPr>
        <p:spPr>
          <a:xfrm>
            <a:off x="1866942" y="807397"/>
            <a:ext cx="2510528" cy="2492990"/>
          </a:xfrm>
          <a:prstGeom prst="rect">
            <a:avLst/>
          </a:prstGeom>
          <a:ln>
            <a:solidFill>
              <a:schemeClr val="tx1"/>
            </a:solidFill>
            <a:prstDash val="dash"/>
          </a:ln>
        </p:spPr>
        <p:txBody>
          <a:bodyPr wrap="square">
            <a:spAutoFit/>
          </a:bodyPr>
          <a:lstStyle/>
          <a:p>
            <a:r>
              <a:rPr lang="en-US" sz="1200" b="1" dirty="0">
                <a:solidFill>
                  <a:srgbClr val="000000"/>
                </a:solidFill>
                <a:latin typeface="Linux Libertine"/>
              </a:rPr>
              <a:t>Impressionism</a:t>
            </a:r>
            <a:r>
              <a:rPr lang="en-US" sz="1200" dirty="0">
                <a:solidFill>
                  <a:srgbClr val="000000"/>
                </a:solidFill>
                <a:latin typeface="Linux Libertine"/>
              </a:rPr>
              <a:t> is a 19th-century art movement characterized by relatively small, thin, yet visible brush strokes, open composition, emphasis on accurate depiction of </a:t>
            </a:r>
            <a:r>
              <a:rPr lang="en-US" sz="1200" b="1" dirty="0">
                <a:solidFill>
                  <a:srgbClr val="000000"/>
                </a:solidFill>
                <a:latin typeface="Linux Libertine"/>
              </a:rPr>
              <a:t>light</a:t>
            </a:r>
            <a:r>
              <a:rPr lang="en-US" sz="1200" dirty="0">
                <a:solidFill>
                  <a:srgbClr val="000000"/>
                </a:solidFill>
                <a:latin typeface="Linux Libertine"/>
              </a:rPr>
              <a:t> in its changing qualities (often accentuating the effects of the passage of time), ordinary subject matter, inclusion of movement as a crucial element of human perception and experience, and unusual visual angles </a:t>
            </a:r>
            <a:r>
              <a:rPr lang="sv-SE" sz="1200" dirty="0">
                <a:solidFill>
                  <a:srgbClr val="000000"/>
                </a:solidFill>
                <a:latin typeface="Linux Libertine"/>
              </a:rPr>
              <a:t>(</a:t>
            </a:r>
            <a:r>
              <a:rPr lang="sv-SE" sz="1200" b="1" dirty="0">
                <a:solidFill>
                  <a:srgbClr val="000000"/>
                </a:solidFill>
                <a:latin typeface="Linux Libertine"/>
              </a:rPr>
              <a:t>Objective impression, but no idea</a:t>
            </a:r>
            <a:r>
              <a:rPr lang="sv-SE" sz="1200" dirty="0">
                <a:solidFill>
                  <a:srgbClr val="000000"/>
                </a:solidFill>
                <a:latin typeface="Linux Libertine"/>
              </a:rPr>
              <a:t>)</a:t>
            </a:r>
            <a:r>
              <a:rPr lang="en-US" sz="1200" dirty="0">
                <a:solidFill>
                  <a:srgbClr val="000000"/>
                </a:solidFill>
                <a:latin typeface="Linux Libertine"/>
              </a:rPr>
              <a:t>.</a:t>
            </a:r>
            <a:endParaRPr lang="sv-SE" sz="1200" i="0" dirty="0">
              <a:solidFill>
                <a:srgbClr val="000000"/>
              </a:solidFill>
              <a:effectLst/>
              <a:latin typeface="Linux Libertine"/>
            </a:endParaRPr>
          </a:p>
        </p:txBody>
      </p:sp>
      <p:pic>
        <p:nvPicPr>
          <p:cNvPr id="8194" name="Picture 2">
            <a:extLst>
              <a:ext uri="{FF2B5EF4-FFF2-40B4-BE49-F238E27FC236}">
                <a16:creationId xmlns:a16="http://schemas.microsoft.com/office/drawing/2014/main" id="{C42F0D08-87AA-439D-96BB-E89B718250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4315" y="737200"/>
            <a:ext cx="3206086" cy="249554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6352488-C2A0-4C67-B3FD-B8CCBDF772D2}"/>
              </a:ext>
            </a:extLst>
          </p:cNvPr>
          <p:cNvSpPr/>
          <p:nvPr/>
        </p:nvSpPr>
        <p:spPr>
          <a:xfrm>
            <a:off x="3129354" y="3232748"/>
            <a:ext cx="4591047" cy="276999"/>
          </a:xfrm>
          <a:prstGeom prst="rect">
            <a:avLst/>
          </a:prstGeom>
        </p:spPr>
        <p:txBody>
          <a:bodyPr wrap="square">
            <a:spAutoFit/>
          </a:bodyPr>
          <a:lstStyle/>
          <a:p>
            <a:r>
              <a:rPr lang="sv-SE" sz="1200" b="1" dirty="0"/>
              <a:t>Impression, soleil levant (Impression, Sunrise) 1872 by Claude Monet</a:t>
            </a:r>
          </a:p>
        </p:txBody>
      </p:sp>
      <p:sp>
        <p:nvSpPr>
          <p:cNvPr id="113" name="Rectangle 112">
            <a:extLst>
              <a:ext uri="{FF2B5EF4-FFF2-40B4-BE49-F238E27FC236}">
                <a16:creationId xmlns:a16="http://schemas.microsoft.com/office/drawing/2014/main" id="{6468693E-29D0-41B9-939E-E4AD2B95E21F}"/>
              </a:ext>
            </a:extLst>
          </p:cNvPr>
          <p:cNvSpPr/>
          <p:nvPr/>
        </p:nvSpPr>
        <p:spPr>
          <a:xfrm>
            <a:off x="1742852" y="3830025"/>
            <a:ext cx="2510528" cy="2492990"/>
          </a:xfrm>
          <a:prstGeom prst="rect">
            <a:avLst/>
          </a:prstGeom>
          <a:ln>
            <a:solidFill>
              <a:schemeClr val="tx1"/>
            </a:solidFill>
            <a:prstDash val="dash"/>
          </a:ln>
        </p:spPr>
        <p:txBody>
          <a:bodyPr wrap="square">
            <a:spAutoFit/>
          </a:bodyPr>
          <a:lstStyle/>
          <a:p>
            <a:r>
              <a:rPr lang="en-US" sz="1200" b="1" dirty="0">
                <a:solidFill>
                  <a:srgbClr val="000000"/>
                </a:solidFill>
                <a:latin typeface="Linux Libertine"/>
              </a:rPr>
              <a:t>Post-Impressionism</a:t>
            </a:r>
            <a:r>
              <a:rPr lang="en-US" sz="1200" dirty="0">
                <a:solidFill>
                  <a:srgbClr val="000000"/>
                </a:solidFill>
                <a:latin typeface="Linux Libertine"/>
              </a:rPr>
              <a:t> emerged as a reaction against Impressionists‘ concern for the naturalistic depiction of light and color. Due to its broad emphasis on abstract qualities or symbolic content, Post-Impressionism encompasses Les Nabis, Neo-Impressionism, Symbolism, </a:t>
            </a:r>
            <a:r>
              <a:rPr lang="en-US" sz="1200" dirty="0" err="1">
                <a:solidFill>
                  <a:srgbClr val="000000"/>
                </a:solidFill>
                <a:latin typeface="Linux Libertine"/>
              </a:rPr>
              <a:t>Cloisonnism</a:t>
            </a:r>
            <a:r>
              <a:rPr lang="en-US" sz="1200" dirty="0">
                <a:solidFill>
                  <a:srgbClr val="000000"/>
                </a:solidFill>
                <a:latin typeface="Linux Libertine"/>
              </a:rPr>
              <a:t>, Pont-</a:t>
            </a:r>
            <a:r>
              <a:rPr lang="en-US" sz="1200" dirty="0" err="1">
                <a:solidFill>
                  <a:srgbClr val="000000"/>
                </a:solidFill>
                <a:latin typeface="Linux Libertine"/>
              </a:rPr>
              <a:t>Aven</a:t>
            </a:r>
            <a:r>
              <a:rPr lang="en-US" sz="1200" dirty="0">
                <a:solidFill>
                  <a:srgbClr val="000000"/>
                </a:solidFill>
                <a:latin typeface="Linux Libertine"/>
              </a:rPr>
              <a:t> School, and Synthetism, along with some later Impressionists’ work. </a:t>
            </a:r>
            <a:r>
              <a:rPr lang="sv-SE" sz="1200" dirty="0">
                <a:solidFill>
                  <a:srgbClr val="000000"/>
                </a:solidFill>
                <a:latin typeface="Linux Libertine"/>
              </a:rPr>
              <a:t>(</a:t>
            </a:r>
            <a:r>
              <a:rPr lang="sv-SE" sz="1200" b="1" dirty="0">
                <a:solidFill>
                  <a:srgbClr val="000000"/>
                </a:solidFill>
                <a:latin typeface="Linux Libertine"/>
              </a:rPr>
              <a:t>Subjective impression, with strong personal feelings</a:t>
            </a:r>
            <a:r>
              <a:rPr lang="sv-SE" sz="1200" dirty="0">
                <a:solidFill>
                  <a:srgbClr val="000000"/>
                </a:solidFill>
                <a:latin typeface="Linux Libertine"/>
              </a:rPr>
              <a:t>)</a:t>
            </a:r>
            <a:r>
              <a:rPr lang="en-US" sz="1200" dirty="0">
                <a:solidFill>
                  <a:srgbClr val="000000"/>
                </a:solidFill>
                <a:latin typeface="Linux Libertine"/>
              </a:rPr>
              <a:t> </a:t>
            </a:r>
            <a:endParaRPr lang="sv-SE" sz="1200" i="0" dirty="0">
              <a:solidFill>
                <a:srgbClr val="000000"/>
              </a:solidFill>
              <a:effectLst/>
              <a:latin typeface="Linux Libertine"/>
            </a:endParaRPr>
          </a:p>
        </p:txBody>
      </p:sp>
      <p:pic>
        <p:nvPicPr>
          <p:cNvPr id="8196" name="Picture 4" descr="The Starry Night">
            <a:extLst>
              <a:ext uri="{FF2B5EF4-FFF2-40B4-BE49-F238E27FC236}">
                <a16:creationId xmlns:a16="http://schemas.microsoft.com/office/drawing/2014/main" id="{57F5C5A6-0303-41C3-9CF7-8B8E67467CB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7469" y="3802424"/>
            <a:ext cx="3547327" cy="234404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7ED1E74-96A2-44F5-91F1-A9CD1C6ABF16}"/>
              </a:ext>
            </a:extLst>
          </p:cNvPr>
          <p:cNvSpPr/>
          <p:nvPr/>
        </p:nvSpPr>
        <p:spPr>
          <a:xfrm>
            <a:off x="4377469" y="6243582"/>
            <a:ext cx="3018519" cy="276999"/>
          </a:xfrm>
          <a:prstGeom prst="rect">
            <a:avLst/>
          </a:prstGeom>
        </p:spPr>
        <p:txBody>
          <a:bodyPr wrap="none">
            <a:spAutoFit/>
          </a:bodyPr>
          <a:lstStyle/>
          <a:p>
            <a:r>
              <a:rPr lang="sv-SE" sz="1200" b="1" dirty="0"/>
              <a:t>The Starry Night (1889) by Vincent van Gogh</a:t>
            </a:r>
          </a:p>
        </p:txBody>
      </p:sp>
      <p:pic>
        <p:nvPicPr>
          <p:cNvPr id="8198" name="Picture 6" descr="Sunflowers">
            <a:extLst>
              <a:ext uri="{FF2B5EF4-FFF2-40B4-BE49-F238E27FC236}">
                <a16:creationId xmlns:a16="http://schemas.microsoft.com/office/drawing/2014/main" id="{ADF2FD82-B198-465E-AB32-A5BB445F97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48649" y="3382352"/>
            <a:ext cx="2403301" cy="3190222"/>
          </a:xfrm>
          <a:prstGeom prst="rect">
            <a:avLst/>
          </a:prstGeom>
          <a:noFill/>
          <a:extLst>
            <a:ext uri="{909E8E84-426E-40DD-AFC4-6F175D3DCCD1}">
              <a14:hiddenFill xmlns:a14="http://schemas.microsoft.com/office/drawing/2010/main">
                <a:solidFill>
                  <a:srgbClr val="FFFFFF"/>
                </a:solidFill>
              </a14:hiddenFill>
            </a:ext>
          </a:extLst>
        </p:spPr>
      </p:pic>
      <p:sp>
        <p:nvSpPr>
          <p:cNvPr id="114" name="Rectangle 113">
            <a:extLst>
              <a:ext uri="{FF2B5EF4-FFF2-40B4-BE49-F238E27FC236}">
                <a16:creationId xmlns:a16="http://schemas.microsoft.com/office/drawing/2014/main" id="{5F8E4A14-8A0B-4357-92E5-1AE8E221189E}"/>
              </a:ext>
            </a:extLst>
          </p:cNvPr>
          <p:cNvSpPr/>
          <p:nvPr/>
        </p:nvSpPr>
        <p:spPr>
          <a:xfrm>
            <a:off x="8200660" y="6572580"/>
            <a:ext cx="2248629" cy="276999"/>
          </a:xfrm>
          <a:prstGeom prst="rect">
            <a:avLst/>
          </a:prstGeom>
        </p:spPr>
        <p:txBody>
          <a:bodyPr wrap="none">
            <a:spAutoFit/>
          </a:bodyPr>
          <a:lstStyle/>
          <a:p>
            <a:r>
              <a:rPr lang="en-US" sz="1200" b="1" dirty="0"/>
              <a:t>Sunflowers by Vincent van Gogh</a:t>
            </a:r>
            <a:endParaRPr lang="sv-SE" sz="1200" b="1" dirty="0"/>
          </a:p>
        </p:txBody>
      </p:sp>
      <p:pic>
        <p:nvPicPr>
          <p:cNvPr id="8200" name="Picture 8" descr="莫奈一生到底画了多少幅睡莲|莫奈|睡莲_新浪收藏_新浪网">
            <a:extLst>
              <a:ext uri="{FF2B5EF4-FFF2-40B4-BE49-F238E27FC236}">
                <a16:creationId xmlns:a16="http://schemas.microsoft.com/office/drawing/2014/main" id="{D20BB26F-8B34-4192-A080-F29DE2C0DD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55195" y="347696"/>
            <a:ext cx="3521604" cy="2644405"/>
          </a:xfrm>
          <a:prstGeom prst="rect">
            <a:avLst/>
          </a:prstGeom>
          <a:noFill/>
          <a:extLst>
            <a:ext uri="{909E8E84-426E-40DD-AFC4-6F175D3DCCD1}">
              <a14:hiddenFill xmlns:a14="http://schemas.microsoft.com/office/drawing/2010/main">
                <a:solidFill>
                  <a:srgbClr val="FFFFFF"/>
                </a:solidFill>
              </a14:hiddenFill>
            </a:ext>
          </a:extLst>
        </p:spPr>
      </p:pic>
      <p:sp>
        <p:nvSpPr>
          <p:cNvPr id="116" name="Rectangle 115">
            <a:extLst>
              <a:ext uri="{FF2B5EF4-FFF2-40B4-BE49-F238E27FC236}">
                <a16:creationId xmlns:a16="http://schemas.microsoft.com/office/drawing/2014/main" id="{A1677DE9-C825-445C-BDAB-A35A0F9EF456}"/>
              </a:ext>
            </a:extLst>
          </p:cNvPr>
          <p:cNvSpPr/>
          <p:nvPr/>
        </p:nvSpPr>
        <p:spPr>
          <a:xfrm>
            <a:off x="8583591" y="2990760"/>
            <a:ext cx="2088325" cy="276999"/>
          </a:xfrm>
          <a:prstGeom prst="rect">
            <a:avLst/>
          </a:prstGeom>
        </p:spPr>
        <p:txBody>
          <a:bodyPr wrap="square">
            <a:spAutoFit/>
          </a:bodyPr>
          <a:lstStyle/>
          <a:p>
            <a:r>
              <a:rPr lang="sv-SE" sz="1200" b="1" dirty="0"/>
              <a:t>Water Liliesby Claude Monet</a:t>
            </a:r>
          </a:p>
        </p:txBody>
      </p:sp>
      <p:sp>
        <p:nvSpPr>
          <p:cNvPr id="117" name="Rectangle 116">
            <a:extLst>
              <a:ext uri="{FF2B5EF4-FFF2-40B4-BE49-F238E27FC236}">
                <a16:creationId xmlns:a16="http://schemas.microsoft.com/office/drawing/2014/main" id="{63C2DE94-7BC7-41B9-853C-82310A0A7337}"/>
              </a:ext>
            </a:extLst>
          </p:cNvPr>
          <p:cNvSpPr/>
          <p:nvPr/>
        </p:nvSpPr>
        <p:spPr>
          <a:xfrm>
            <a:off x="-860" y="5937764"/>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1860</a:t>
            </a:r>
          </a:p>
        </p:txBody>
      </p:sp>
      <p:cxnSp>
        <p:nvCxnSpPr>
          <p:cNvPr id="118" name="Straight Connector 117">
            <a:extLst>
              <a:ext uri="{FF2B5EF4-FFF2-40B4-BE49-F238E27FC236}">
                <a16:creationId xmlns:a16="http://schemas.microsoft.com/office/drawing/2014/main" id="{8092E187-318C-4AB4-902C-8ADA30183B16}"/>
              </a:ext>
            </a:extLst>
          </p:cNvPr>
          <p:cNvCxnSpPr>
            <a:cxnSpLocks/>
            <a:stCxn id="117" idx="0"/>
            <a:endCxn id="11" idx="1"/>
          </p:cNvCxnSpPr>
          <p:nvPr/>
        </p:nvCxnSpPr>
        <p:spPr>
          <a:xfrm flipV="1">
            <a:off x="261131" y="2053892"/>
            <a:ext cx="1605811" cy="3883872"/>
          </a:xfrm>
          <a:prstGeom prst="line">
            <a:avLst/>
          </a:prstGeom>
          <a:ln w="25400">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BFCE48A-1EAD-4341-AABF-892D8E855D25}"/>
              </a:ext>
            </a:extLst>
          </p:cNvPr>
          <p:cNvSpPr/>
          <p:nvPr/>
        </p:nvSpPr>
        <p:spPr>
          <a:xfrm>
            <a:off x="445553" y="5966583"/>
            <a:ext cx="93022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18</a:t>
            </a:r>
            <a:r>
              <a:rPr lang="sv-SE" altLang="zh-CN" sz="1200" b="1" dirty="0">
                <a:solidFill>
                  <a:schemeClr val="tx1"/>
                </a:solidFill>
              </a:rPr>
              <a:t>86- 1905</a:t>
            </a:r>
            <a:endParaRPr lang="sv-SE" sz="1200" b="1" dirty="0">
              <a:solidFill>
                <a:schemeClr val="tx1"/>
              </a:solidFill>
            </a:endParaRPr>
          </a:p>
        </p:txBody>
      </p:sp>
      <p:cxnSp>
        <p:nvCxnSpPr>
          <p:cNvPr id="122" name="Straight Connector 121">
            <a:extLst>
              <a:ext uri="{FF2B5EF4-FFF2-40B4-BE49-F238E27FC236}">
                <a16:creationId xmlns:a16="http://schemas.microsoft.com/office/drawing/2014/main" id="{83821CB8-D305-4336-A22B-55E2CD8A3EAC}"/>
              </a:ext>
            </a:extLst>
          </p:cNvPr>
          <p:cNvCxnSpPr>
            <a:cxnSpLocks/>
            <a:stCxn id="119" idx="0"/>
            <a:endCxn id="113" idx="1"/>
          </p:cNvCxnSpPr>
          <p:nvPr/>
        </p:nvCxnSpPr>
        <p:spPr>
          <a:xfrm flipV="1">
            <a:off x="910668" y="5076520"/>
            <a:ext cx="832184" cy="890063"/>
          </a:xfrm>
          <a:prstGeom prst="line">
            <a:avLst/>
          </a:prstGeom>
          <a:ln w="25400">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363C6A70-519B-42C6-933E-7D5026E00DE3}"/>
              </a:ext>
            </a:extLst>
          </p:cNvPr>
          <p:cNvPicPr>
            <a:picLocks noChangeAspect="1"/>
          </p:cNvPicPr>
          <p:nvPr/>
        </p:nvPicPr>
        <p:blipFill>
          <a:blip r:embed="rId12"/>
          <a:stretch>
            <a:fillRect/>
          </a:stretch>
        </p:blipFill>
        <p:spPr>
          <a:xfrm>
            <a:off x="1011491" y="303510"/>
            <a:ext cx="819150" cy="1028700"/>
          </a:xfrm>
          <a:prstGeom prst="rect">
            <a:avLst/>
          </a:prstGeom>
        </p:spPr>
      </p:pic>
    </p:spTree>
    <p:extLst>
      <p:ext uri="{BB962C8B-B14F-4D97-AF65-F5344CB8AC3E}">
        <p14:creationId xmlns:p14="http://schemas.microsoft.com/office/powerpoint/2010/main" val="4021258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645684" y="637726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a:endCxn id="20" idx="0"/>
          </p:cNvCxnSpPr>
          <p:nvPr/>
        </p:nvCxnSpPr>
        <p:spPr>
          <a:xfrm>
            <a:off x="907675" y="790575"/>
            <a:ext cx="0" cy="55866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6EBC3684-1779-4B50-A0CC-3C32FA22577D}"/>
              </a:ext>
            </a:extLst>
          </p:cNvPr>
          <p:cNvSpPr/>
          <p:nvPr/>
        </p:nvSpPr>
        <p:spPr>
          <a:xfrm>
            <a:off x="706405"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63535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72" name="Picture 71">
            <a:extLst>
              <a:ext uri="{FF2B5EF4-FFF2-40B4-BE49-F238E27FC236}">
                <a16:creationId xmlns:a16="http://schemas.microsoft.com/office/drawing/2014/main" id="{4E3CEE52-37D5-4A86-9EA8-685CC9F60F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9527" y="2643616"/>
            <a:ext cx="399000" cy="399000"/>
          </a:xfrm>
          <a:prstGeom prst="rect">
            <a:avLst/>
          </a:prstGeom>
        </p:spPr>
      </p:pic>
      <p:cxnSp>
        <p:nvCxnSpPr>
          <p:cNvPr id="75" name="Straight Arrow Connector 74">
            <a:extLst>
              <a:ext uri="{FF2B5EF4-FFF2-40B4-BE49-F238E27FC236}">
                <a16:creationId xmlns:a16="http://schemas.microsoft.com/office/drawing/2014/main" id="{CEE91C90-7114-4E14-BA6F-E87A75750D8B}"/>
              </a:ext>
            </a:extLst>
          </p:cNvPr>
          <p:cNvCxnSpPr>
            <a:cxnSpLocks/>
            <a:stCxn id="72" idx="0"/>
            <a:endCxn id="139" idx="2"/>
          </p:cNvCxnSpPr>
          <p:nvPr/>
        </p:nvCxnSpPr>
        <p:spPr>
          <a:xfrm flipH="1" flipV="1">
            <a:off x="1094485" y="1715330"/>
            <a:ext cx="134542" cy="92828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547"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635357"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21760"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811"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2990562" cy="369332"/>
          </a:xfrm>
          <a:prstGeom prst="rect">
            <a:avLst/>
          </a:prstGeom>
          <a:noFill/>
        </p:spPr>
        <p:txBody>
          <a:bodyPr wrap="none" rtlCol="0">
            <a:spAutoFit/>
          </a:bodyPr>
          <a:lstStyle/>
          <a:p>
            <a:r>
              <a:rPr lang="sv-SE" b="1" dirty="0">
                <a:latin typeface="Arial" panose="020B0604020202020204" pitchFamily="34" charset="0"/>
              </a:rPr>
              <a:t>Modernism (</a:t>
            </a:r>
            <a:r>
              <a:rPr lang="sv-SE" b="1" dirty="0"/>
              <a:t>Expressionism</a:t>
            </a:r>
            <a:r>
              <a:rPr lang="sv-SE" b="1" dirty="0">
                <a:latin typeface="Arial" panose="020B0604020202020204" pitchFamily="34" charset="0"/>
              </a:rPr>
              <a:t>)</a:t>
            </a:r>
            <a:endParaRPr lang="sv-SE" b="1" dirty="0"/>
          </a:p>
        </p:txBody>
      </p:sp>
      <p:pic>
        <p:nvPicPr>
          <p:cNvPr id="14" name="Picture 13">
            <a:extLst>
              <a:ext uri="{FF2B5EF4-FFF2-40B4-BE49-F238E27FC236}">
                <a16:creationId xmlns:a16="http://schemas.microsoft.com/office/drawing/2014/main" id="{E160DDD0-4B83-4400-9DBD-575332800CB4}"/>
              </a:ext>
            </a:extLst>
          </p:cNvPr>
          <p:cNvPicPr>
            <a:picLocks noChangeAspect="1"/>
          </p:cNvPicPr>
          <p:nvPr/>
        </p:nvPicPr>
        <p:blipFill>
          <a:blip r:embed="rId8"/>
          <a:stretch>
            <a:fillRect/>
          </a:stretch>
        </p:blipFill>
        <p:spPr>
          <a:xfrm>
            <a:off x="1325261" y="395053"/>
            <a:ext cx="828675" cy="1047750"/>
          </a:xfrm>
          <a:prstGeom prst="rect">
            <a:avLst/>
          </a:prstGeom>
        </p:spPr>
      </p:pic>
      <p:pic>
        <p:nvPicPr>
          <p:cNvPr id="16" name="Picture 8">
            <a:extLst>
              <a:ext uri="{FF2B5EF4-FFF2-40B4-BE49-F238E27FC236}">
                <a16:creationId xmlns:a16="http://schemas.microsoft.com/office/drawing/2014/main" id="{4478BC66-C4DB-4B7C-B3D6-0B64ED8FEA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7289" y="282937"/>
            <a:ext cx="4020967" cy="498965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8BD65E40-35F8-4C26-802A-E3F78C7866CD}"/>
              </a:ext>
            </a:extLst>
          </p:cNvPr>
          <p:cNvSpPr/>
          <p:nvPr/>
        </p:nvSpPr>
        <p:spPr>
          <a:xfrm>
            <a:off x="2282816" y="479932"/>
            <a:ext cx="2982869" cy="1938992"/>
          </a:xfrm>
          <a:prstGeom prst="rect">
            <a:avLst/>
          </a:prstGeom>
          <a:ln>
            <a:solidFill>
              <a:schemeClr val="tx1"/>
            </a:solidFill>
            <a:prstDash val="dash"/>
          </a:ln>
        </p:spPr>
        <p:txBody>
          <a:bodyPr wrap="square">
            <a:spAutoFit/>
          </a:bodyPr>
          <a:lstStyle/>
          <a:p>
            <a:r>
              <a:rPr lang="en-US" sz="1200" b="1" dirty="0">
                <a:solidFill>
                  <a:srgbClr val="000000"/>
                </a:solidFill>
                <a:latin typeface="Linux Libertine"/>
              </a:rPr>
              <a:t>Expressionism</a:t>
            </a:r>
            <a:r>
              <a:rPr lang="en-US" sz="1200" dirty="0">
                <a:solidFill>
                  <a:srgbClr val="000000"/>
                </a:solidFill>
                <a:latin typeface="Linux Libertine"/>
              </a:rPr>
              <a:t> is a modernist movement, initially in poetry and painting, originating in Northern Europe around the beginning of the 20th century. Its typical trait is to present the world solely from a subjective perspective, distorting it radically for emotional effect in order to evoke moods or ideas. Expressionist artists have sought to express the meaning of emotional experience rather than physical reality.</a:t>
            </a:r>
            <a:endParaRPr lang="sv-SE" sz="1200" i="0" dirty="0">
              <a:solidFill>
                <a:srgbClr val="000000"/>
              </a:solidFill>
              <a:effectLst/>
              <a:latin typeface="Linux Libertine"/>
            </a:endParaRPr>
          </a:p>
        </p:txBody>
      </p:sp>
      <p:sp>
        <p:nvSpPr>
          <p:cNvPr id="2" name="Rectangle 1">
            <a:extLst>
              <a:ext uri="{FF2B5EF4-FFF2-40B4-BE49-F238E27FC236}">
                <a16:creationId xmlns:a16="http://schemas.microsoft.com/office/drawing/2014/main" id="{6E099258-BC0B-4232-B947-C47B33637D25}"/>
              </a:ext>
            </a:extLst>
          </p:cNvPr>
          <p:cNvSpPr/>
          <p:nvPr/>
        </p:nvSpPr>
        <p:spPr>
          <a:xfrm>
            <a:off x="9183702" y="5272601"/>
            <a:ext cx="2516138" cy="276999"/>
          </a:xfrm>
          <a:prstGeom prst="rect">
            <a:avLst/>
          </a:prstGeom>
        </p:spPr>
        <p:txBody>
          <a:bodyPr wrap="none">
            <a:spAutoFit/>
          </a:bodyPr>
          <a:lstStyle/>
          <a:p>
            <a:r>
              <a:rPr lang="sv-SE" sz="1200" b="1" dirty="0"/>
              <a:t>The Scream (1893) by Edvard Munch</a:t>
            </a:r>
          </a:p>
        </p:txBody>
      </p:sp>
      <p:pic>
        <p:nvPicPr>
          <p:cNvPr id="14338" name="Picture 2">
            <a:extLst>
              <a:ext uri="{FF2B5EF4-FFF2-40B4-BE49-F238E27FC236}">
                <a16:creationId xmlns:a16="http://schemas.microsoft.com/office/drawing/2014/main" id="{3C022588-FE4D-45AD-880D-8A34EAE47F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5540" y="2841868"/>
            <a:ext cx="3143395" cy="319441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D01FA1FE-0E5C-4504-A462-7CFB94317672}"/>
              </a:ext>
            </a:extLst>
          </p:cNvPr>
          <p:cNvSpPr/>
          <p:nvPr/>
        </p:nvSpPr>
        <p:spPr>
          <a:xfrm>
            <a:off x="1342691" y="6037431"/>
            <a:ext cx="3168496" cy="276999"/>
          </a:xfrm>
          <a:prstGeom prst="rect">
            <a:avLst/>
          </a:prstGeom>
        </p:spPr>
        <p:txBody>
          <a:bodyPr wrap="none">
            <a:spAutoFit/>
          </a:bodyPr>
          <a:lstStyle/>
          <a:p>
            <a:r>
              <a:rPr lang="en-US" sz="1200" b="1" dirty="0"/>
              <a:t>Lady in a Green Jacket (1913) by August Macke</a:t>
            </a:r>
            <a:endParaRPr lang="sv-SE" sz="1200" b="1" dirty="0"/>
          </a:p>
        </p:txBody>
      </p:sp>
      <p:pic>
        <p:nvPicPr>
          <p:cNvPr id="14340" name="Picture 4">
            <a:extLst>
              <a:ext uri="{FF2B5EF4-FFF2-40B4-BE49-F238E27FC236}">
                <a16:creationId xmlns:a16="http://schemas.microsoft.com/office/drawing/2014/main" id="{8DCA47F0-9304-48B5-9337-AC25FDE4F9C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33092" y="2850504"/>
            <a:ext cx="2731518" cy="319441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C3E947B1-F623-44A1-9D4C-7E27636C8DD1}"/>
              </a:ext>
            </a:extLst>
          </p:cNvPr>
          <p:cNvSpPr/>
          <p:nvPr/>
        </p:nvSpPr>
        <p:spPr>
          <a:xfrm>
            <a:off x="4833092" y="6081923"/>
            <a:ext cx="3249864" cy="276999"/>
          </a:xfrm>
          <a:prstGeom prst="rect">
            <a:avLst/>
          </a:prstGeom>
        </p:spPr>
        <p:txBody>
          <a:bodyPr wrap="none">
            <a:spAutoFit/>
          </a:bodyPr>
          <a:lstStyle/>
          <a:p>
            <a:r>
              <a:rPr lang="de-DE" sz="1200" b="1" dirty="0"/>
              <a:t>Nollendorfplatz (1912) by Ernst Ludwig Kirchner</a:t>
            </a:r>
            <a:endParaRPr lang="sv-SE" sz="1200" b="1" dirty="0"/>
          </a:p>
        </p:txBody>
      </p:sp>
    </p:spTree>
    <p:extLst>
      <p:ext uri="{BB962C8B-B14F-4D97-AF65-F5344CB8AC3E}">
        <p14:creationId xmlns:p14="http://schemas.microsoft.com/office/powerpoint/2010/main" val="3648986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645684" y="637726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a:endCxn id="20" idx="0"/>
          </p:cNvCxnSpPr>
          <p:nvPr/>
        </p:nvCxnSpPr>
        <p:spPr>
          <a:xfrm>
            <a:off x="907675" y="790575"/>
            <a:ext cx="0" cy="55866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6EBC3684-1779-4B50-A0CC-3C32FA22577D}"/>
              </a:ext>
            </a:extLst>
          </p:cNvPr>
          <p:cNvSpPr/>
          <p:nvPr/>
        </p:nvSpPr>
        <p:spPr>
          <a:xfrm>
            <a:off x="706405"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63535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72" name="Picture 71">
            <a:extLst>
              <a:ext uri="{FF2B5EF4-FFF2-40B4-BE49-F238E27FC236}">
                <a16:creationId xmlns:a16="http://schemas.microsoft.com/office/drawing/2014/main" id="{4E3CEE52-37D5-4A86-9EA8-685CC9F60F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9527" y="2643616"/>
            <a:ext cx="399000" cy="399000"/>
          </a:xfrm>
          <a:prstGeom prst="rect">
            <a:avLst/>
          </a:prstGeom>
        </p:spPr>
      </p:pic>
      <p:cxnSp>
        <p:nvCxnSpPr>
          <p:cNvPr id="75" name="Straight Arrow Connector 74">
            <a:extLst>
              <a:ext uri="{FF2B5EF4-FFF2-40B4-BE49-F238E27FC236}">
                <a16:creationId xmlns:a16="http://schemas.microsoft.com/office/drawing/2014/main" id="{CEE91C90-7114-4E14-BA6F-E87A75750D8B}"/>
              </a:ext>
            </a:extLst>
          </p:cNvPr>
          <p:cNvCxnSpPr>
            <a:cxnSpLocks/>
            <a:stCxn id="72" idx="0"/>
            <a:endCxn id="139" idx="2"/>
          </p:cNvCxnSpPr>
          <p:nvPr/>
        </p:nvCxnSpPr>
        <p:spPr>
          <a:xfrm flipH="1" flipV="1">
            <a:off x="1094485" y="1715330"/>
            <a:ext cx="134542" cy="92828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547"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635357"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21760"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811"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2480166" cy="369332"/>
          </a:xfrm>
          <a:prstGeom prst="rect">
            <a:avLst/>
          </a:prstGeom>
          <a:noFill/>
        </p:spPr>
        <p:txBody>
          <a:bodyPr wrap="none" rtlCol="0">
            <a:spAutoFit/>
          </a:bodyPr>
          <a:lstStyle/>
          <a:p>
            <a:r>
              <a:rPr lang="sv-SE" b="1" dirty="0">
                <a:latin typeface="Arial" panose="020B0604020202020204" pitchFamily="34" charset="0"/>
              </a:rPr>
              <a:t>Modernism (Cubism)</a:t>
            </a:r>
            <a:endParaRPr lang="sv-SE" b="1" dirty="0"/>
          </a:p>
        </p:txBody>
      </p:sp>
      <p:sp>
        <p:nvSpPr>
          <p:cNvPr id="11" name="Rectangle 10">
            <a:extLst>
              <a:ext uri="{FF2B5EF4-FFF2-40B4-BE49-F238E27FC236}">
                <a16:creationId xmlns:a16="http://schemas.microsoft.com/office/drawing/2014/main" id="{5603AFF7-2117-4A8E-BF08-1B7F4D09E60F}"/>
              </a:ext>
            </a:extLst>
          </p:cNvPr>
          <p:cNvSpPr/>
          <p:nvPr/>
        </p:nvSpPr>
        <p:spPr>
          <a:xfrm>
            <a:off x="1866942" y="1428809"/>
            <a:ext cx="2510528" cy="1569660"/>
          </a:xfrm>
          <a:prstGeom prst="rect">
            <a:avLst/>
          </a:prstGeom>
          <a:ln>
            <a:solidFill>
              <a:schemeClr val="tx1"/>
            </a:solidFill>
            <a:prstDash val="dash"/>
          </a:ln>
        </p:spPr>
        <p:txBody>
          <a:bodyPr wrap="square">
            <a:spAutoFit/>
          </a:bodyPr>
          <a:lstStyle/>
          <a:p>
            <a:r>
              <a:rPr lang="en-US" sz="1200" dirty="0">
                <a:solidFill>
                  <a:srgbClr val="000000"/>
                </a:solidFill>
                <a:latin typeface="Linux Libertine"/>
              </a:rPr>
              <a:t>The </a:t>
            </a:r>
            <a:r>
              <a:rPr lang="en-US" sz="1200" b="1" dirty="0">
                <a:solidFill>
                  <a:srgbClr val="000000"/>
                </a:solidFill>
                <a:latin typeface="Linux Libertine"/>
              </a:rPr>
              <a:t>Cubist</a:t>
            </a:r>
            <a:r>
              <a:rPr lang="en-US" sz="1200" dirty="0">
                <a:solidFill>
                  <a:srgbClr val="000000"/>
                </a:solidFill>
                <a:latin typeface="Linux Libertine"/>
              </a:rPr>
              <a:t> style emphasized the flat, two-dimensional surface of the picture plane, rejecting the traditional techniques of perspective, foreshortening, modeling, and chiaroscuro and refuting </a:t>
            </a:r>
            <a:r>
              <a:rPr lang="en-US" sz="1200" dirty="0" err="1">
                <a:solidFill>
                  <a:srgbClr val="000000"/>
                </a:solidFill>
                <a:latin typeface="Linux Libertine"/>
              </a:rPr>
              <a:t>time-honoured</a:t>
            </a:r>
            <a:r>
              <a:rPr lang="en-US" sz="1200" dirty="0">
                <a:solidFill>
                  <a:srgbClr val="000000"/>
                </a:solidFill>
                <a:latin typeface="Linux Libertine"/>
              </a:rPr>
              <a:t> theories that art should imitate nature.</a:t>
            </a:r>
            <a:endParaRPr lang="sv-SE" sz="1200" i="0" dirty="0">
              <a:solidFill>
                <a:srgbClr val="000000"/>
              </a:solidFill>
              <a:effectLst/>
              <a:latin typeface="Linux Libertine"/>
            </a:endParaRPr>
          </a:p>
        </p:txBody>
      </p:sp>
      <p:sp>
        <p:nvSpPr>
          <p:cNvPr id="16" name="Rectangle 15">
            <a:extLst>
              <a:ext uri="{FF2B5EF4-FFF2-40B4-BE49-F238E27FC236}">
                <a16:creationId xmlns:a16="http://schemas.microsoft.com/office/drawing/2014/main" id="{86352488-C2A0-4C67-B3FD-B8CCBDF772D2}"/>
              </a:ext>
            </a:extLst>
          </p:cNvPr>
          <p:cNvSpPr/>
          <p:nvPr/>
        </p:nvSpPr>
        <p:spPr>
          <a:xfrm>
            <a:off x="2657578" y="3215340"/>
            <a:ext cx="5240235" cy="276999"/>
          </a:xfrm>
          <a:prstGeom prst="rect">
            <a:avLst/>
          </a:prstGeom>
        </p:spPr>
        <p:txBody>
          <a:bodyPr wrap="square">
            <a:spAutoFit/>
          </a:bodyPr>
          <a:lstStyle/>
          <a:p>
            <a:r>
              <a:rPr lang="sv-SE" sz="1200" b="1" dirty="0"/>
              <a:t>Les Demoiselles d'Avignon (The Young Ladies of Avignon) 1907 by Pablo Picasso</a:t>
            </a:r>
          </a:p>
        </p:txBody>
      </p:sp>
      <p:cxnSp>
        <p:nvCxnSpPr>
          <p:cNvPr id="118" name="Straight Connector 117">
            <a:extLst>
              <a:ext uri="{FF2B5EF4-FFF2-40B4-BE49-F238E27FC236}">
                <a16:creationId xmlns:a16="http://schemas.microsoft.com/office/drawing/2014/main" id="{8092E187-318C-4AB4-902C-8ADA30183B16}"/>
              </a:ext>
            </a:extLst>
          </p:cNvPr>
          <p:cNvCxnSpPr>
            <a:cxnSpLocks/>
            <a:stCxn id="119" idx="0"/>
            <a:endCxn id="11" idx="1"/>
          </p:cNvCxnSpPr>
          <p:nvPr/>
        </p:nvCxnSpPr>
        <p:spPr>
          <a:xfrm flipV="1">
            <a:off x="1068323" y="2213639"/>
            <a:ext cx="798619" cy="3729358"/>
          </a:xfrm>
          <a:prstGeom prst="line">
            <a:avLst/>
          </a:prstGeom>
          <a:ln w="25400">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BFCE48A-1EAD-4341-AABF-892D8E855D25}"/>
              </a:ext>
            </a:extLst>
          </p:cNvPr>
          <p:cNvSpPr/>
          <p:nvPr/>
        </p:nvSpPr>
        <p:spPr>
          <a:xfrm>
            <a:off x="806332" y="5942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altLang="zh-CN" sz="1200" b="1" dirty="0">
                <a:solidFill>
                  <a:schemeClr val="tx1"/>
                </a:solidFill>
              </a:rPr>
              <a:t>1907</a:t>
            </a:r>
            <a:endParaRPr lang="sv-SE" sz="1200" b="1" dirty="0">
              <a:solidFill>
                <a:schemeClr val="tx1"/>
              </a:solidFill>
            </a:endParaRPr>
          </a:p>
        </p:txBody>
      </p:sp>
      <p:pic>
        <p:nvPicPr>
          <p:cNvPr id="9218" name="Picture 2">
            <a:extLst>
              <a:ext uri="{FF2B5EF4-FFF2-40B4-BE49-F238E27FC236}">
                <a16:creationId xmlns:a16="http://schemas.microsoft.com/office/drawing/2014/main" id="{30420052-D2B6-406D-9F85-D3FD609905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4882" y="40472"/>
            <a:ext cx="3085747" cy="319751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Le Rêve (Picasso) - Wikipedia">
            <a:extLst>
              <a:ext uri="{FF2B5EF4-FFF2-40B4-BE49-F238E27FC236}">
                <a16:creationId xmlns:a16="http://schemas.microsoft.com/office/drawing/2014/main" id="{0800E005-3049-4D43-A5F9-B68D1ED0166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15137" y="3515163"/>
            <a:ext cx="1732738" cy="238332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7746F4C3-BB37-4920-8248-A7B1B893632F}"/>
              </a:ext>
            </a:extLst>
          </p:cNvPr>
          <p:cNvSpPr/>
          <p:nvPr/>
        </p:nvSpPr>
        <p:spPr>
          <a:xfrm>
            <a:off x="3056130" y="6000572"/>
            <a:ext cx="2200611" cy="276999"/>
          </a:xfrm>
          <a:prstGeom prst="rect">
            <a:avLst/>
          </a:prstGeom>
        </p:spPr>
        <p:txBody>
          <a:bodyPr wrap="square">
            <a:spAutoFit/>
          </a:bodyPr>
          <a:lstStyle/>
          <a:p>
            <a:r>
              <a:rPr lang="sv-SE" sz="1200" b="1" dirty="0"/>
              <a:t>Le Rêve (1932) by Pablo Picasso</a:t>
            </a:r>
          </a:p>
        </p:txBody>
      </p:sp>
      <p:pic>
        <p:nvPicPr>
          <p:cNvPr id="9224" name="Picture 8">
            <a:extLst>
              <a:ext uri="{FF2B5EF4-FFF2-40B4-BE49-F238E27FC236}">
                <a16:creationId xmlns:a16="http://schemas.microsoft.com/office/drawing/2014/main" id="{836CA1AB-69F2-4D4A-A13C-CDC1232850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4575" y="3515163"/>
            <a:ext cx="5690725" cy="254394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34EBA34F-B2B3-46B9-A1E7-6625DFCB7508}"/>
              </a:ext>
            </a:extLst>
          </p:cNvPr>
          <p:cNvSpPr/>
          <p:nvPr/>
        </p:nvSpPr>
        <p:spPr>
          <a:xfrm>
            <a:off x="6905101" y="6148229"/>
            <a:ext cx="2467494" cy="276999"/>
          </a:xfrm>
          <a:prstGeom prst="rect">
            <a:avLst/>
          </a:prstGeom>
        </p:spPr>
        <p:txBody>
          <a:bodyPr wrap="square">
            <a:spAutoFit/>
          </a:bodyPr>
          <a:lstStyle/>
          <a:p>
            <a:r>
              <a:rPr lang="sv-SE" sz="1200" b="1" dirty="0"/>
              <a:t>Guernica (193</a:t>
            </a:r>
            <a:r>
              <a:rPr lang="sv-SE" altLang="zh-CN" sz="1200" b="1" dirty="0"/>
              <a:t>7</a:t>
            </a:r>
            <a:r>
              <a:rPr lang="sv-SE" sz="1200" b="1" dirty="0"/>
              <a:t>) by Pablo Picasso</a:t>
            </a:r>
          </a:p>
        </p:txBody>
      </p:sp>
      <p:pic>
        <p:nvPicPr>
          <p:cNvPr id="7" name="Picture 6">
            <a:extLst>
              <a:ext uri="{FF2B5EF4-FFF2-40B4-BE49-F238E27FC236}">
                <a16:creationId xmlns:a16="http://schemas.microsoft.com/office/drawing/2014/main" id="{10D27C9D-EBCC-4617-99E2-0A305BC2FD82}"/>
              </a:ext>
            </a:extLst>
          </p:cNvPr>
          <p:cNvPicPr>
            <a:picLocks noChangeAspect="1"/>
          </p:cNvPicPr>
          <p:nvPr/>
        </p:nvPicPr>
        <p:blipFill>
          <a:blip r:embed="rId11"/>
          <a:stretch>
            <a:fillRect/>
          </a:stretch>
        </p:blipFill>
        <p:spPr>
          <a:xfrm>
            <a:off x="1240083" y="355193"/>
            <a:ext cx="828675" cy="1038225"/>
          </a:xfrm>
          <a:prstGeom prst="rect">
            <a:avLst/>
          </a:prstGeom>
        </p:spPr>
      </p:pic>
      <p:pic>
        <p:nvPicPr>
          <p:cNvPr id="9226" name="Picture 10">
            <a:extLst>
              <a:ext uri="{FF2B5EF4-FFF2-40B4-BE49-F238E27FC236}">
                <a16:creationId xmlns:a16="http://schemas.microsoft.com/office/drawing/2014/main" id="{E0E9DBFD-609E-4F71-9FCE-D9C6836028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37933" y="421953"/>
            <a:ext cx="928687" cy="1293377"/>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a:extLst>
              <a:ext uri="{FF2B5EF4-FFF2-40B4-BE49-F238E27FC236}">
                <a16:creationId xmlns:a16="http://schemas.microsoft.com/office/drawing/2014/main" id="{1876D471-1C73-42C6-AE31-02187D6264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42427" y="1572565"/>
            <a:ext cx="2381250"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8973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BA01303E-441E-481E-8C71-10E8F2870AF8}"/>
              </a:ext>
            </a:extLst>
          </p:cNvPr>
          <p:cNvCxnSpPr>
            <a:cxnSpLocks/>
          </p:cNvCxnSpPr>
          <p:nvPr/>
        </p:nvCxnSpPr>
        <p:spPr>
          <a:xfrm flipV="1">
            <a:off x="907674" y="3595687"/>
            <a:ext cx="11113400" cy="14412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645684" y="637726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a:endCxn id="20" idx="0"/>
          </p:cNvCxnSpPr>
          <p:nvPr/>
        </p:nvCxnSpPr>
        <p:spPr>
          <a:xfrm>
            <a:off x="907675" y="790575"/>
            <a:ext cx="0" cy="55866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6EBC3684-1779-4B50-A0CC-3C32FA22577D}"/>
              </a:ext>
            </a:extLst>
          </p:cNvPr>
          <p:cNvSpPr/>
          <p:nvPr/>
        </p:nvSpPr>
        <p:spPr>
          <a:xfrm>
            <a:off x="706405"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63535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72" name="Picture 71">
            <a:extLst>
              <a:ext uri="{FF2B5EF4-FFF2-40B4-BE49-F238E27FC236}">
                <a16:creationId xmlns:a16="http://schemas.microsoft.com/office/drawing/2014/main" id="{4E3CEE52-37D5-4A86-9EA8-685CC9F60F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9527" y="2643616"/>
            <a:ext cx="399000" cy="399000"/>
          </a:xfrm>
          <a:prstGeom prst="rect">
            <a:avLst/>
          </a:prstGeom>
        </p:spPr>
      </p:pic>
      <p:cxnSp>
        <p:nvCxnSpPr>
          <p:cNvPr id="75" name="Straight Arrow Connector 74">
            <a:extLst>
              <a:ext uri="{FF2B5EF4-FFF2-40B4-BE49-F238E27FC236}">
                <a16:creationId xmlns:a16="http://schemas.microsoft.com/office/drawing/2014/main" id="{CEE91C90-7114-4E14-BA6F-E87A75750D8B}"/>
              </a:ext>
            </a:extLst>
          </p:cNvPr>
          <p:cNvCxnSpPr>
            <a:cxnSpLocks/>
            <a:stCxn id="72" idx="0"/>
            <a:endCxn id="139" idx="2"/>
          </p:cNvCxnSpPr>
          <p:nvPr/>
        </p:nvCxnSpPr>
        <p:spPr>
          <a:xfrm flipH="1" flipV="1">
            <a:off x="1094485" y="1715330"/>
            <a:ext cx="134542" cy="92828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547"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635357"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21760"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811"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4523418" cy="369332"/>
          </a:xfrm>
          <a:prstGeom prst="rect">
            <a:avLst/>
          </a:prstGeom>
          <a:noFill/>
        </p:spPr>
        <p:txBody>
          <a:bodyPr wrap="none" rtlCol="0">
            <a:spAutoFit/>
          </a:bodyPr>
          <a:lstStyle/>
          <a:p>
            <a:r>
              <a:rPr lang="sv-SE" b="1" dirty="0">
                <a:latin typeface="Arial" panose="020B0604020202020204" pitchFamily="34" charset="0"/>
              </a:rPr>
              <a:t>Modernism (Pointillism &amp; Art Nouveau)</a:t>
            </a:r>
            <a:endParaRPr lang="sv-SE" b="1" dirty="0"/>
          </a:p>
        </p:txBody>
      </p:sp>
      <p:pic>
        <p:nvPicPr>
          <p:cNvPr id="2" name="Picture 1">
            <a:extLst>
              <a:ext uri="{FF2B5EF4-FFF2-40B4-BE49-F238E27FC236}">
                <a16:creationId xmlns:a16="http://schemas.microsoft.com/office/drawing/2014/main" id="{E6503ECD-56D8-45C5-B4C6-CD2848C265E9}"/>
              </a:ext>
            </a:extLst>
          </p:cNvPr>
          <p:cNvPicPr>
            <a:picLocks noChangeAspect="1"/>
          </p:cNvPicPr>
          <p:nvPr/>
        </p:nvPicPr>
        <p:blipFill>
          <a:blip r:embed="rId8"/>
          <a:stretch>
            <a:fillRect/>
          </a:stretch>
        </p:blipFill>
        <p:spPr>
          <a:xfrm>
            <a:off x="1502902" y="587840"/>
            <a:ext cx="828675" cy="1038225"/>
          </a:xfrm>
          <a:prstGeom prst="rect">
            <a:avLst/>
          </a:prstGeom>
        </p:spPr>
      </p:pic>
      <p:pic>
        <p:nvPicPr>
          <p:cNvPr id="11266" name="Picture 2">
            <a:extLst>
              <a:ext uri="{FF2B5EF4-FFF2-40B4-BE49-F238E27FC236}">
                <a16:creationId xmlns:a16="http://schemas.microsoft.com/office/drawing/2014/main" id="{B006D890-C9B7-427E-B3F3-31C090BB81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2559" y="497522"/>
            <a:ext cx="4394394" cy="274649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164ACAC-6104-4A19-B3D8-8F59DF830D77}"/>
              </a:ext>
            </a:extLst>
          </p:cNvPr>
          <p:cNvSpPr/>
          <p:nvPr/>
        </p:nvSpPr>
        <p:spPr>
          <a:xfrm>
            <a:off x="1437662" y="1732271"/>
            <a:ext cx="959878" cy="276999"/>
          </a:xfrm>
          <a:prstGeom prst="rect">
            <a:avLst/>
          </a:prstGeom>
        </p:spPr>
        <p:txBody>
          <a:bodyPr wrap="none">
            <a:spAutoFit/>
          </a:bodyPr>
          <a:lstStyle/>
          <a:p>
            <a:r>
              <a:rPr lang="sv-SE" sz="1200" b="1" dirty="0">
                <a:solidFill>
                  <a:srgbClr val="000000"/>
                </a:solidFill>
                <a:latin typeface="Linux Libertine"/>
              </a:rPr>
              <a:t>Pointillism</a:t>
            </a:r>
            <a:endParaRPr lang="sv-SE" sz="1200" b="1" i="0" dirty="0">
              <a:solidFill>
                <a:srgbClr val="000000"/>
              </a:solidFill>
              <a:effectLst/>
              <a:latin typeface="Linux Libertine"/>
            </a:endParaRPr>
          </a:p>
        </p:txBody>
      </p:sp>
      <p:sp>
        <p:nvSpPr>
          <p:cNvPr id="5" name="Rectangle 4">
            <a:extLst>
              <a:ext uri="{FF2B5EF4-FFF2-40B4-BE49-F238E27FC236}">
                <a16:creationId xmlns:a16="http://schemas.microsoft.com/office/drawing/2014/main" id="{95A3E406-FC09-4BAD-8DD5-286D0047F27A}"/>
              </a:ext>
            </a:extLst>
          </p:cNvPr>
          <p:cNvSpPr/>
          <p:nvPr/>
        </p:nvSpPr>
        <p:spPr>
          <a:xfrm>
            <a:off x="2522559" y="3244018"/>
            <a:ext cx="4227162" cy="276999"/>
          </a:xfrm>
          <a:prstGeom prst="rect">
            <a:avLst/>
          </a:prstGeom>
        </p:spPr>
        <p:txBody>
          <a:bodyPr wrap="square">
            <a:spAutoFit/>
          </a:bodyPr>
          <a:lstStyle/>
          <a:p>
            <a:r>
              <a:rPr lang="sv-SE" sz="1200" b="1" dirty="0"/>
              <a:t>Study for A Sunday on La Grande Jatte (1884) by Georges Seurat</a:t>
            </a:r>
          </a:p>
        </p:txBody>
      </p:sp>
      <p:pic>
        <p:nvPicPr>
          <p:cNvPr id="11268" name="Picture 4">
            <a:extLst>
              <a:ext uri="{FF2B5EF4-FFF2-40B4-BE49-F238E27FC236}">
                <a16:creationId xmlns:a16="http://schemas.microsoft.com/office/drawing/2014/main" id="{5C999152-64C3-41F8-9E1C-9E940BB54B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1360" y="484882"/>
            <a:ext cx="1619250" cy="2771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5F8CFB4-99B7-49BB-BEC5-B115ED6A98CD}"/>
              </a:ext>
            </a:extLst>
          </p:cNvPr>
          <p:cNvSpPr/>
          <p:nvPr/>
        </p:nvSpPr>
        <p:spPr>
          <a:xfrm>
            <a:off x="8820610" y="587840"/>
            <a:ext cx="2199815" cy="830997"/>
          </a:xfrm>
          <a:prstGeom prst="rect">
            <a:avLst/>
          </a:prstGeom>
        </p:spPr>
        <p:txBody>
          <a:bodyPr wrap="square">
            <a:spAutoFit/>
          </a:bodyPr>
          <a:lstStyle/>
          <a:p>
            <a:r>
              <a:rPr lang="en-US" sz="1200" b="1" dirty="0"/>
              <a:t>Detail from Seurat's Parade de cirque, 1889, showing the contrasting dots of paint which define Pointillism</a:t>
            </a:r>
            <a:endParaRPr lang="sv-SE" sz="1200" b="1" dirty="0"/>
          </a:p>
        </p:txBody>
      </p:sp>
      <p:pic>
        <p:nvPicPr>
          <p:cNvPr id="8" name="Picture 7">
            <a:extLst>
              <a:ext uri="{FF2B5EF4-FFF2-40B4-BE49-F238E27FC236}">
                <a16:creationId xmlns:a16="http://schemas.microsoft.com/office/drawing/2014/main" id="{69218003-CA70-4707-9A15-8331F4C5A0CE}"/>
              </a:ext>
            </a:extLst>
          </p:cNvPr>
          <p:cNvPicPr>
            <a:picLocks noChangeAspect="1"/>
          </p:cNvPicPr>
          <p:nvPr/>
        </p:nvPicPr>
        <p:blipFill>
          <a:blip r:embed="rId11"/>
          <a:stretch>
            <a:fillRect/>
          </a:stretch>
        </p:blipFill>
        <p:spPr>
          <a:xfrm>
            <a:off x="1502902" y="4202765"/>
            <a:ext cx="838200" cy="1038225"/>
          </a:xfrm>
          <a:prstGeom prst="rect">
            <a:avLst/>
          </a:prstGeom>
        </p:spPr>
      </p:pic>
      <p:sp>
        <p:nvSpPr>
          <p:cNvPr id="24" name="Rectangle 23">
            <a:extLst>
              <a:ext uri="{FF2B5EF4-FFF2-40B4-BE49-F238E27FC236}">
                <a16:creationId xmlns:a16="http://schemas.microsoft.com/office/drawing/2014/main" id="{3918FFAC-1696-44FC-B212-9BB4FC7701B3}"/>
              </a:ext>
            </a:extLst>
          </p:cNvPr>
          <p:cNvSpPr/>
          <p:nvPr/>
        </p:nvSpPr>
        <p:spPr>
          <a:xfrm>
            <a:off x="1416017" y="5240990"/>
            <a:ext cx="1091581" cy="276999"/>
          </a:xfrm>
          <a:prstGeom prst="rect">
            <a:avLst/>
          </a:prstGeom>
        </p:spPr>
        <p:txBody>
          <a:bodyPr wrap="none">
            <a:spAutoFit/>
          </a:bodyPr>
          <a:lstStyle/>
          <a:p>
            <a:r>
              <a:rPr lang="sv-SE" sz="1200" b="1" dirty="0">
                <a:solidFill>
                  <a:srgbClr val="000000"/>
                </a:solidFill>
                <a:latin typeface="Linux Libertine"/>
              </a:rPr>
              <a:t>Art Nouveau </a:t>
            </a:r>
            <a:endParaRPr lang="sv-SE" sz="1200" b="1" i="0" dirty="0">
              <a:solidFill>
                <a:srgbClr val="000000"/>
              </a:solidFill>
              <a:effectLst/>
              <a:latin typeface="Linux Libertine"/>
            </a:endParaRPr>
          </a:p>
        </p:txBody>
      </p:sp>
      <p:pic>
        <p:nvPicPr>
          <p:cNvPr id="11270" name="Picture 6" descr="The Kiss">
            <a:extLst>
              <a:ext uri="{FF2B5EF4-FFF2-40B4-BE49-F238E27FC236}">
                <a16:creationId xmlns:a16="http://schemas.microsoft.com/office/drawing/2014/main" id="{A4605BA7-9E68-45F8-A20A-C3470F3D153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07598" y="3658261"/>
            <a:ext cx="3102694" cy="3123517"/>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F1882C4-E707-4857-B728-1620B48E017C}"/>
              </a:ext>
            </a:extLst>
          </p:cNvPr>
          <p:cNvSpPr/>
          <p:nvPr/>
        </p:nvSpPr>
        <p:spPr>
          <a:xfrm>
            <a:off x="5670578" y="3833793"/>
            <a:ext cx="1692247" cy="461665"/>
          </a:xfrm>
          <a:prstGeom prst="rect">
            <a:avLst/>
          </a:prstGeom>
        </p:spPr>
        <p:txBody>
          <a:bodyPr wrap="square">
            <a:spAutoFit/>
          </a:bodyPr>
          <a:lstStyle/>
          <a:p>
            <a:r>
              <a:rPr lang="en-US" sz="1200" b="1" dirty="0"/>
              <a:t>The Kiss (1907 – 1908) by Gustav Klimt</a:t>
            </a:r>
            <a:endParaRPr lang="sv-SE" sz="1200" b="1" dirty="0"/>
          </a:p>
        </p:txBody>
      </p:sp>
      <p:pic>
        <p:nvPicPr>
          <p:cNvPr id="11272" name="Picture 8">
            <a:extLst>
              <a:ext uri="{FF2B5EF4-FFF2-40B4-BE49-F238E27FC236}">
                <a16:creationId xmlns:a16="http://schemas.microsoft.com/office/drawing/2014/main" id="{08E028CF-B1A1-4D06-AFD2-263C008DE1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83697" y="3445073"/>
            <a:ext cx="1708316" cy="255360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E7E4C522-9F6C-4095-B2CF-51C2D89A3655}"/>
              </a:ext>
            </a:extLst>
          </p:cNvPr>
          <p:cNvSpPr/>
          <p:nvPr/>
        </p:nvSpPr>
        <p:spPr>
          <a:xfrm>
            <a:off x="9920517" y="6146430"/>
            <a:ext cx="1692247" cy="646331"/>
          </a:xfrm>
          <a:prstGeom prst="rect">
            <a:avLst/>
          </a:prstGeom>
        </p:spPr>
        <p:txBody>
          <a:bodyPr wrap="square">
            <a:spAutoFit/>
          </a:bodyPr>
          <a:lstStyle/>
          <a:p>
            <a:r>
              <a:rPr lang="pt-BR" sz="1200" b="1" dirty="0"/>
              <a:t>Louis comfort tiffany, lampada da tavolo pomb lily, 1900</a:t>
            </a:r>
            <a:endParaRPr lang="sv-SE" sz="1200" b="1" dirty="0"/>
          </a:p>
        </p:txBody>
      </p:sp>
      <p:sp>
        <p:nvSpPr>
          <p:cNvPr id="30" name="Rectangle 29">
            <a:extLst>
              <a:ext uri="{FF2B5EF4-FFF2-40B4-BE49-F238E27FC236}">
                <a16:creationId xmlns:a16="http://schemas.microsoft.com/office/drawing/2014/main" id="{E2F18CDD-37D1-4508-8F95-5ECE6C83D197}"/>
              </a:ext>
            </a:extLst>
          </p:cNvPr>
          <p:cNvSpPr/>
          <p:nvPr/>
        </p:nvSpPr>
        <p:spPr>
          <a:xfrm>
            <a:off x="7974486" y="6135447"/>
            <a:ext cx="1692247" cy="646331"/>
          </a:xfrm>
          <a:prstGeom prst="rect">
            <a:avLst/>
          </a:prstGeom>
        </p:spPr>
        <p:txBody>
          <a:bodyPr wrap="square">
            <a:spAutoFit/>
          </a:bodyPr>
          <a:lstStyle/>
          <a:p>
            <a:r>
              <a:rPr lang="en-US" sz="1200" b="1" dirty="0"/>
              <a:t>Chair designed (1882-1883) by Arthur </a:t>
            </a:r>
            <a:r>
              <a:rPr lang="en-US" sz="1200" b="1" dirty="0" err="1"/>
              <a:t>Mackmurdo</a:t>
            </a:r>
            <a:endParaRPr lang="sv-SE" sz="1200" b="1" dirty="0"/>
          </a:p>
        </p:txBody>
      </p:sp>
      <p:pic>
        <p:nvPicPr>
          <p:cNvPr id="11274" name="Picture 10">
            <a:extLst>
              <a:ext uri="{FF2B5EF4-FFF2-40B4-BE49-F238E27FC236}">
                <a16:creationId xmlns:a16="http://schemas.microsoft.com/office/drawing/2014/main" id="{C413E931-675B-41D3-AC8F-9EFCBAF614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92097" y="3280737"/>
            <a:ext cx="1504341" cy="277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23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645684" y="637726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a:endCxn id="20" idx="0"/>
          </p:cNvCxnSpPr>
          <p:nvPr/>
        </p:nvCxnSpPr>
        <p:spPr>
          <a:xfrm>
            <a:off x="907675" y="790575"/>
            <a:ext cx="0" cy="55866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6EBC3684-1779-4B50-A0CC-3C32FA22577D}"/>
              </a:ext>
            </a:extLst>
          </p:cNvPr>
          <p:cNvSpPr/>
          <p:nvPr/>
        </p:nvSpPr>
        <p:spPr>
          <a:xfrm>
            <a:off x="706405"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63535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72" name="Picture 71">
            <a:extLst>
              <a:ext uri="{FF2B5EF4-FFF2-40B4-BE49-F238E27FC236}">
                <a16:creationId xmlns:a16="http://schemas.microsoft.com/office/drawing/2014/main" id="{4E3CEE52-37D5-4A86-9EA8-685CC9F60F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9527" y="2643616"/>
            <a:ext cx="399000" cy="399000"/>
          </a:xfrm>
          <a:prstGeom prst="rect">
            <a:avLst/>
          </a:prstGeom>
        </p:spPr>
      </p:pic>
      <p:cxnSp>
        <p:nvCxnSpPr>
          <p:cNvPr id="75" name="Straight Arrow Connector 74">
            <a:extLst>
              <a:ext uri="{FF2B5EF4-FFF2-40B4-BE49-F238E27FC236}">
                <a16:creationId xmlns:a16="http://schemas.microsoft.com/office/drawing/2014/main" id="{CEE91C90-7114-4E14-BA6F-E87A75750D8B}"/>
              </a:ext>
            </a:extLst>
          </p:cNvPr>
          <p:cNvCxnSpPr>
            <a:cxnSpLocks/>
            <a:stCxn id="72" idx="0"/>
            <a:endCxn id="139" idx="2"/>
          </p:cNvCxnSpPr>
          <p:nvPr/>
        </p:nvCxnSpPr>
        <p:spPr>
          <a:xfrm flipH="1" flipV="1">
            <a:off x="1094485" y="1715330"/>
            <a:ext cx="134542" cy="92828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547"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635357"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21760"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811"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3852337" cy="369332"/>
          </a:xfrm>
          <a:prstGeom prst="rect">
            <a:avLst/>
          </a:prstGeom>
          <a:noFill/>
        </p:spPr>
        <p:txBody>
          <a:bodyPr wrap="none" rtlCol="0">
            <a:spAutoFit/>
          </a:bodyPr>
          <a:lstStyle/>
          <a:p>
            <a:r>
              <a:rPr lang="sv-SE" b="1" dirty="0">
                <a:latin typeface="Arial" panose="020B0604020202020204" pitchFamily="34" charset="0"/>
              </a:rPr>
              <a:t>Modernism (Fauvism &amp; Futurism)</a:t>
            </a:r>
            <a:endParaRPr lang="sv-SE" b="1" dirty="0"/>
          </a:p>
        </p:txBody>
      </p:sp>
      <p:pic>
        <p:nvPicPr>
          <p:cNvPr id="2" name="Picture 1">
            <a:extLst>
              <a:ext uri="{FF2B5EF4-FFF2-40B4-BE49-F238E27FC236}">
                <a16:creationId xmlns:a16="http://schemas.microsoft.com/office/drawing/2014/main" id="{02ABCE6B-44F0-4F5A-9C7C-2A3A788410DE}"/>
              </a:ext>
            </a:extLst>
          </p:cNvPr>
          <p:cNvPicPr>
            <a:picLocks noChangeAspect="1"/>
          </p:cNvPicPr>
          <p:nvPr/>
        </p:nvPicPr>
        <p:blipFill>
          <a:blip r:embed="rId8"/>
          <a:stretch>
            <a:fillRect/>
          </a:stretch>
        </p:blipFill>
        <p:spPr>
          <a:xfrm>
            <a:off x="1380396" y="517459"/>
            <a:ext cx="838200" cy="1057275"/>
          </a:xfrm>
          <a:prstGeom prst="rect">
            <a:avLst/>
          </a:prstGeom>
        </p:spPr>
      </p:pic>
      <p:sp>
        <p:nvSpPr>
          <p:cNvPr id="5" name="TextBox 4">
            <a:extLst>
              <a:ext uri="{FF2B5EF4-FFF2-40B4-BE49-F238E27FC236}">
                <a16:creationId xmlns:a16="http://schemas.microsoft.com/office/drawing/2014/main" id="{4BEBC92B-86F9-48F9-975D-E569BBE17439}"/>
              </a:ext>
            </a:extLst>
          </p:cNvPr>
          <p:cNvSpPr txBox="1"/>
          <p:nvPr/>
        </p:nvSpPr>
        <p:spPr>
          <a:xfrm>
            <a:off x="1462241" y="1648283"/>
            <a:ext cx="706219" cy="276999"/>
          </a:xfrm>
          <a:prstGeom prst="rect">
            <a:avLst/>
          </a:prstGeom>
          <a:noFill/>
        </p:spPr>
        <p:txBody>
          <a:bodyPr wrap="none" rtlCol="0">
            <a:spAutoFit/>
          </a:bodyPr>
          <a:lstStyle/>
          <a:p>
            <a:r>
              <a:rPr lang="sv-SE" sz="1200" b="1" dirty="0"/>
              <a:t>Fauvism</a:t>
            </a:r>
          </a:p>
        </p:txBody>
      </p:sp>
      <p:pic>
        <p:nvPicPr>
          <p:cNvPr id="15364" name="Picture 4" descr="Woman with a Hat - Wikipedia">
            <a:extLst>
              <a:ext uri="{FF2B5EF4-FFF2-40B4-BE49-F238E27FC236}">
                <a16:creationId xmlns:a16="http://schemas.microsoft.com/office/drawing/2014/main" id="{9CA97970-7CF9-41B8-A20E-C4C41F8D50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88116" y="448015"/>
            <a:ext cx="2091804" cy="284796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3105DA8-47F7-450F-ABF6-2860327F8B7E}"/>
              </a:ext>
            </a:extLst>
          </p:cNvPr>
          <p:cNvSpPr/>
          <p:nvPr/>
        </p:nvSpPr>
        <p:spPr>
          <a:xfrm>
            <a:off x="2334709" y="3265115"/>
            <a:ext cx="2936958" cy="276999"/>
          </a:xfrm>
          <a:prstGeom prst="rect">
            <a:avLst/>
          </a:prstGeom>
        </p:spPr>
        <p:txBody>
          <a:bodyPr wrap="none">
            <a:spAutoFit/>
          </a:bodyPr>
          <a:lstStyle/>
          <a:p>
            <a:r>
              <a:rPr lang="sv-SE" sz="1200" b="1" dirty="0"/>
              <a:t>Woman with a Hat (1905) by Henri Matisse</a:t>
            </a:r>
          </a:p>
        </p:txBody>
      </p:sp>
      <p:pic>
        <p:nvPicPr>
          <p:cNvPr id="15366" name="Picture 6" descr="音乐– 亨利马蒂斯❤️ - 马蒂斯亨利">
            <a:extLst>
              <a:ext uri="{FF2B5EF4-FFF2-40B4-BE49-F238E27FC236}">
                <a16:creationId xmlns:a16="http://schemas.microsoft.com/office/drawing/2014/main" id="{C33B21DA-353F-432A-82C2-AC7E87A2530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02328" y="453462"/>
            <a:ext cx="4232025" cy="284251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AB1F960-3C0F-4802-A4D0-7EE9224519AA}"/>
              </a:ext>
            </a:extLst>
          </p:cNvPr>
          <p:cNvSpPr/>
          <p:nvPr/>
        </p:nvSpPr>
        <p:spPr>
          <a:xfrm>
            <a:off x="5630359" y="3275072"/>
            <a:ext cx="2122056" cy="276999"/>
          </a:xfrm>
          <a:prstGeom prst="rect">
            <a:avLst/>
          </a:prstGeom>
        </p:spPr>
        <p:txBody>
          <a:bodyPr wrap="none">
            <a:spAutoFit/>
          </a:bodyPr>
          <a:lstStyle/>
          <a:p>
            <a:r>
              <a:rPr lang="en-US" sz="1200" b="1" dirty="0"/>
              <a:t>Music (1910) by Henri Matisse</a:t>
            </a:r>
            <a:endParaRPr lang="sv-SE" sz="1200" b="1" dirty="0"/>
          </a:p>
        </p:txBody>
      </p:sp>
      <p:pic>
        <p:nvPicPr>
          <p:cNvPr id="8" name="Picture 7">
            <a:extLst>
              <a:ext uri="{FF2B5EF4-FFF2-40B4-BE49-F238E27FC236}">
                <a16:creationId xmlns:a16="http://schemas.microsoft.com/office/drawing/2014/main" id="{A86D4E17-B7C4-4EE6-B3C2-F92B7B3C02AA}"/>
              </a:ext>
            </a:extLst>
          </p:cNvPr>
          <p:cNvPicPr>
            <a:picLocks noChangeAspect="1"/>
          </p:cNvPicPr>
          <p:nvPr/>
        </p:nvPicPr>
        <p:blipFill>
          <a:blip r:embed="rId11"/>
          <a:stretch>
            <a:fillRect/>
          </a:stretch>
        </p:blipFill>
        <p:spPr>
          <a:xfrm>
            <a:off x="1375633" y="3706588"/>
            <a:ext cx="847725" cy="1047750"/>
          </a:xfrm>
          <a:prstGeom prst="rect">
            <a:avLst/>
          </a:prstGeom>
        </p:spPr>
      </p:pic>
      <p:sp>
        <p:nvSpPr>
          <p:cNvPr id="29" name="TextBox 28">
            <a:extLst>
              <a:ext uri="{FF2B5EF4-FFF2-40B4-BE49-F238E27FC236}">
                <a16:creationId xmlns:a16="http://schemas.microsoft.com/office/drawing/2014/main" id="{7A94C0BC-B8D2-4298-9403-953623D77459}"/>
              </a:ext>
            </a:extLst>
          </p:cNvPr>
          <p:cNvSpPr txBox="1"/>
          <p:nvPr/>
        </p:nvSpPr>
        <p:spPr>
          <a:xfrm>
            <a:off x="1394786" y="4773490"/>
            <a:ext cx="753732" cy="276999"/>
          </a:xfrm>
          <a:prstGeom prst="rect">
            <a:avLst/>
          </a:prstGeom>
          <a:noFill/>
        </p:spPr>
        <p:txBody>
          <a:bodyPr wrap="none" rtlCol="0">
            <a:spAutoFit/>
          </a:bodyPr>
          <a:lstStyle/>
          <a:p>
            <a:r>
              <a:rPr lang="sv-SE" sz="1200" b="1" dirty="0"/>
              <a:t>Futurism</a:t>
            </a:r>
          </a:p>
        </p:txBody>
      </p:sp>
      <p:pic>
        <p:nvPicPr>
          <p:cNvPr id="10" name="Picture 9" descr="Icon&#10;&#10;Description automatically generated">
            <a:extLst>
              <a:ext uri="{FF2B5EF4-FFF2-40B4-BE49-F238E27FC236}">
                <a16:creationId xmlns:a16="http://schemas.microsoft.com/office/drawing/2014/main" id="{3EA01F21-542A-4536-AA37-7A4101DE8C25}"/>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282301" y="5140919"/>
            <a:ext cx="318891" cy="318891"/>
          </a:xfrm>
          <a:prstGeom prst="rect">
            <a:avLst/>
          </a:prstGeom>
        </p:spPr>
      </p:pic>
      <p:pic>
        <p:nvPicPr>
          <p:cNvPr id="12" name="Picture 11" descr="Icon&#10;&#10;Description automatically generated">
            <a:extLst>
              <a:ext uri="{FF2B5EF4-FFF2-40B4-BE49-F238E27FC236}">
                <a16:creationId xmlns:a16="http://schemas.microsoft.com/office/drawing/2014/main" id="{057DD34B-CCE6-4EF9-A991-DB748B7BE547}"/>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271957" y="5471211"/>
            <a:ext cx="339578" cy="339578"/>
          </a:xfrm>
          <a:prstGeom prst="rect">
            <a:avLst/>
          </a:prstGeom>
        </p:spPr>
      </p:pic>
      <p:pic>
        <p:nvPicPr>
          <p:cNvPr id="14" name="Picture 13">
            <a:extLst>
              <a:ext uri="{FF2B5EF4-FFF2-40B4-BE49-F238E27FC236}">
                <a16:creationId xmlns:a16="http://schemas.microsoft.com/office/drawing/2014/main" id="{AAC1B4DD-4A1B-44D3-B79A-0A7FA4F28171}"/>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685303" y="5140921"/>
            <a:ext cx="318889" cy="318889"/>
          </a:xfrm>
          <a:prstGeom prst="rect">
            <a:avLst/>
          </a:prstGeom>
        </p:spPr>
      </p:pic>
      <p:pic>
        <p:nvPicPr>
          <p:cNvPr id="16" name="Picture 15" descr="Icon&#10;&#10;Description automatically generated">
            <a:extLst>
              <a:ext uri="{FF2B5EF4-FFF2-40B4-BE49-F238E27FC236}">
                <a16:creationId xmlns:a16="http://schemas.microsoft.com/office/drawing/2014/main" id="{629FED0A-4C83-4191-8CAC-76E2F3190018}"/>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685303" y="5480724"/>
            <a:ext cx="290513" cy="290513"/>
          </a:xfrm>
          <a:prstGeom prst="rect">
            <a:avLst/>
          </a:prstGeom>
        </p:spPr>
      </p:pic>
      <p:pic>
        <p:nvPicPr>
          <p:cNvPr id="15370" name="Picture 10">
            <a:extLst>
              <a:ext uri="{FF2B5EF4-FFF2-40B4-BE49-F238E27FC236}">
                <a16:creationId xmlns:a16="http://schemas.microsoft.com/office/drawing/2014/main" id="{7DB8B3E1-8F9C-4A9A-88F8-BE16079FB75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88116" y="3641768"/>
            <a:ext cx="4679027" cy="2842509"/>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200024E6-E278-430B-98ED-E860F24AF3D2}"/>
              </a:ext>
            </a:extLst>
          </p:cNvPr>
          <p:cNvSpPr/>
          <p:nvPr/>
        </p:nvSpPr>
        <p:spPr>
          <a:xfrm>
            <a:off x="2693401" y="6487491"/>
            <a:ext cx="3963777" cy="276999"/>
          </a:xfrm>
          <a:prstGeom prst="rect">
            <a:avLst/>
          </a:prstGeom>
        </p:spPr>
        <p:txBody>
          <a:bodyPr wrap="none">
            <a:spAutoFit/>
          </a:bodyPr>
          <a:lstStyle/>
          <a:p>
            <a:r>
              <a:rPr lang="it-IT" sz="1200" b="1" dirty="0"/>
              <a:t>La città che sale (The City Rises, 1910) by Umberto Boccioni</a:t>
            </a:r>
            <a:endParaRPr lang="sv-SE" sz="1200" b="1" dirty="0"/>
          </a:p>
        </p:txBody>
      </p:sp>
      <p:pic>
        <p:nvPicPr>
          <p:cNvPr id="15372" name="Picture 12">
            <a:extLst>
              <a:ext uri="{FF2B5EF4-FFF2-40B4-BE49-F238E27FC236}">
                <a16:creationId xmlns:a16="http://schemas.microsoft.com/office/drawing/2014/main" id="{578F921A-9BD8-4DFA-A339-ED14BA9BE6F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752414" y="3640099"/>
            <a:ext cx="3793875" cy="284837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BCE0947A-BDFA-4718-960B-CB473CE2720D}"/>
              </a:ext>
            </a:extLst>
          </p:cNvPr>
          <p:cNvSpPr/>
          <p:nvPr/>
        </p:nvSpPr>
        <p:spPr>
          <a:xfrm>
            <a:off x="8390384" y="6478721"/>
            <a:ext cx="2517933" cy="276999"/>
          </a:xfrm>
          <a:prstGeom prst="rect">
            <a:avLst/>
          </a:prstGeom>
        </p:spPr>
        <p:txBody>
          <a:bodyPr wrap="none">
            <a:spAutoFit/>
          </a:bodyPr>
          <a:lstStyle/>
          <a:p>
            <a:r>
              <a:rPr lang="en-US" sz="1200" b="1" dirty="0"/>
              <a:t>Cyclist (1913) by Natalia </a:t>
            </a:r>
            <a:r>
              <a:rPr lang="en-US" sz="1200" b="1" dirty="0" err="1"/>
              <a:t>Goncharova</a:t>
            </a:r>
            <a:endParaRPr lang="sv-SE" sz="1200" b="1" dirty="0"/>
          </a:p>
        </p:txBody>
      </p:sp>
      <p:cxnSp>
        <p:nvCxnSpPr>
          <p:cNvPr id="41" name="Straight Connector 40">
            <a:extLst>
              <a:ext uri="{FF2B5EF4-FFF2-40B4-BE49-F238E27FC236}">
                <a16:creationId xmlns:a16="http://schemas.microsoft.com/office/drawing/2014/main" id="{F666EF1A-17E8-46BA-9AFA-6125AA678201}"/>
              </a:ext>
            </a:extLst>
          </p:cNvPr>
          <p:cNvCxnSpPr>
            <a:cxnSpLocks/>
          </p:cNvCxnSpPr>
          <p:nvPr/>
        </p:nvCxnSpPr>
        <p:spPr>
          <a:xfrm flipV="1">
            <a:off x="907675" y="3535324"/>
            <a:ext cx="11131925" cy="6649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8414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645684" y="637726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a:endCxn id="20" idx="0"/>
          </p:cNvCxnSpPr>
          <p:nvPr/>
        </p:nvCxnSpPr>
        <p:spPr>
          <a:xfrm>
            <a:off x="907675" y="790575"/>
            <a:ext cx="0" cy="55866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6EBC3684-1779-4B50-A0CC-3C32FA22577D}"/>
              </a:ext>
            </a:extLst>
          </p:cNvPr>
          <p:cNvSpPr/>
          <p:nvPr/>
        </p:nvSpPr>
        <p:spPr>
          <a:xfrm>
            <a:off x="706405"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63535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72" name="Picture 71">
            <a:extLst>
              <a:ext uri="{FF2B5EF4-FFF2-40B4-BE49-F238E27FC236}">
                <a16:creationId xmlns:a16="http://schemas.microsoft.com/office/drawing/2014/main" id="{4E3CEE52-37D5-4A86-9EA8-685CC9F60F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9527" y="2643616"/>
            <a:ext cx="399000" cy="399000"/>
          </a:xfrm>
          <a:prstGeom prst="rect">
            <a:avLst/>
          </a:prstGeom>
        </p:spPr>
      </p:pic>
      <p:cxnSp>
        <p:nvCxnSpPr>
          <p:cNvPr id="75" name="Straight Arrow Connector 74">
            <a:extLst>
              <a:ext uri="{FF2B5EF4-FFF2-40B4-BE49-F238E27FC236}">
                <a16:creationId xmlns:a16="http://schemas.microsoft.com/office/drawing/2014/main" id="{CEE91C90-7114-4E14-BA6F-E87A75750D8B}"/>
              </a:ext>
            </a:extLst>
          </p:cNvPr>
          <p:cNvCxnSpPr>
            <a:cxnSpLocks/>
            <a:stCxn id="72" idx="0"/>
            <a:endCxn id="139" idx="2"/>
          </p:cNvCxnSpPr>
          <p:nvPr/>
        </p:nvCxnSpPr>
        <p:spPr>
          <a:xfrm flipH="1" flipV="1">
            <a:off x="1094485" y="1715330"/>
            <a:ext cx="134542" cy="92828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547"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635357"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21760"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811"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3995646" cy="369332"/>
          </a:xfrm>
          <a:prstGeom prst="rect">
            <a:avLst/>
          </a:prstGeom>
          <a:noFill/>
        </p:spPr>
        <p:txBody>
          <a:bodyPr wrap="none" rtlCol="0">
            <a:spAutoFit/>
          </a:bodyPr>
          <a:lstStyle/>
          <a:p>
            <a:r>
              <a:rPr lang="sv-SE" b="1" dirty="0">
                <a:latin typeface="Arial" panose="020B0604020202020204" pitchFamily="34" charset="0"/>
              </a:rPr>
              <a:t>Modernism (</a:t>
            </a:r>
            <a:r>
              <a:rPr lang="sv-SE" b="1" dirty="0"/>
              <a:t>De Stijl &amp; Constructivism</a:t>
            </a:r>
            <a:r>
              <a:rPr lang="sv-SE" b="1" dirty="0">
                <a:latin typeface="Arial" panose="020B0604020202020204" pitchFamily="34" charset="0"/>
              </a:rPr>
              <a:t>)</a:t>
            </a:r>
            <a:endParaRPr lang="sv-SE" b="1" dirty="0"/>
          </a:p>
        </p:txBody>
      </p:sp>
      <p:pic>
        <p:nvPicPr>
          <p:cNvPr id="14" name="Picture 13">
            <a:extLst>
              <a:ext uri="{FF2B5EF4-FFF2-40B4-BE49-F238E27FC236}">
                <a16:creationId xmlns:a16="http://schemas.microsoft.com/office/drawing/2014/main" id="{D765935D-C672-451E-9B83-0850B394C8F1}"/>
              </a:ext>
            </a:extLst>
          </p:cNvPr>
          <p:cNvPicPr>
            <a:picLocks noChangeAspect="1"/>
          </p:cNvPicPr>
          <p:nvPr/>
        </p:nvPicPr>
        <p:blipFill>
          <a:blip r:embed="rId8"/>
          <a:stretch>
            <a:fillRect/>
          </a:stretch>
        </p:blipFill>
        <p:spPr>
          <a:xfrm>
            <a:off x="1360059" y="463582"/>
            <a:ext cx="838200" cy="1047750"/>
          </a:xfrm>
          <a:prstGeom prst="rect">
            <a:avLst/>
          </a:prstGeom>
        </p:spPr>
      </p:pic>
      <p:sp>
        <p:nvSpPr>
          <p:cNvPr id="15" name="TextBox 14">
            <a:extLst>
              <a:ext uri="{FF2B5EF4-FFF2-40B4-BE49-F238E27FC236}">
                <a16:creationId xmlns:a16="http://schemas.microsoft.com/office/drawing/2014/main" id="{0F7B17D4-76C6-4F5F-BF49-A71A41165759}"/>
              </a:ext>
            </a:extLst>
          </p:cNvPr>
          <p:cNvSpPr txBox="1"/>
          <p:nvPr/>
        </p:nvSpPr>
        <p:spPr>
          <a:xfrm>
            <a:off x="1437676" y="1438331"/>
            <a:ext cx="636713" cy="276999"/>
          </a:xfrm>
          <a:prstGeom prst="rect">
            <a:avLst/>
          </a:prstGeom>
          <a:noFill/>
        </p:spPr>
        <p:txBody>
          <a:bodyPr wrap="none" rtlCol="0">
            <a:spAutoFit/>
          </a:bodyPr>
          <a:lstStyle/>
          <a:p>
            <a:r>
              <a:rPr lang="sv-SE" sz="1200" b="1" dirty="0"/>
              <a:t>De Stijl</a:t>
            </a:r>
          </a:p>
        </p:txBody>
      </p:sp>
      <p:pic>
        <p:nvPicPr>
          <p:cNvPr id="12290" name="Picture 2" descr="你知不知道那個「畫格子」的蒙德里安？ - 每日頭條">
            <a:extLst>
              <a:ext uri="{FF2B5EF4-FFF2-40B4-BE49-F238E27FC236}">
                <a16:creationId xmlns:a16="http://schemas.microsoft.com/office/drawing/2014/main" id="{87626EDE-93CA-489A-9E2C-16BD31B4E8A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6908" y="402782"/>
            <a:ext cx="2695575" cy="191527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0417FAF-C360-4CC7-85B5-4C5862EE05BD}"/>
              </a:ext>
            </a:extLst>
          </p:cNvPr>
          <p:cNvSpPr txBox="1"/>
          <p:nvPr/>
        </p:nvSpPr>
        <p:spPr>
          <a:xfrm>
            <a:off x="2352407" y="2322807"/>
            <a:ext cx="3153043" cy="461665"/>
          </a:xfrm>
          <a:prstGeom prst="rect">
            <a:avLst/>
          </a:prstGeom>
          <a:noFill/>
        </p:spPr>
        <p:txBody>
          <a:bodyPr wrap="square" rtlCol="0">
            <a:spAutoFit/>
          </a:bodyPr>
          <a:lstStyle/>
          <a:p>
            <a:r>
              <a:rPr lang="en-US" sz="1200" b="1" dirty="0"/>
              <a:t>Composition II in Red, Blue, and Yellow (1930) by Piet Mondrian</a:t>
            </a:r>
            <a:endParaRPr lang="sv-SE" sz="1200" b="1" dirty="0"/>
          </a:p>
        </p:txBody>
      </p:sp>
      <p:pic>
        <p:nvPicPr>
          <p:cNvPr id="12292" name="Picture 4" descr="A painting of yellow, red, and blue lines arranged in a woven lattice or grid-like pattern.">
            <a:extLst>
              <a:ext uri="{FF2B5EF4-FFF2-40B4-BE49-F238E27FC236}">
                <a16:creationId xmlns:a16="http://schemas.microsoft.com/office/drawing/2014/main" id="{61AFF207-D1EC-48D9-8439-FD440262BB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8244" y="402782"/>
            <a:ext cx="1790700" cy="188837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A950BB3-AE89-41F9-B49E-44B845EDDF2D}"/>
              </a:ext>
            </a:extLst>
          </p:cNvPr>
          <p:cNvSpPr txBox="1"/>
          <p:nvPr/>
        </p:nvSpPr>
        <p:spPr>
          <a:xfrm>
            <a:off x="5589671" y="2312969"/>
            <a:ext cx="1679317" cy="461665"/>
          </a:xfrm>
          <a:prstGeom prst="rect">
            <a:avLst/>
          </a:prstGeom>
          <a:noFill/>
        </p:spPr>
        <p:txBody>
          <a:bodyPr wrap="square" rtlCol="0">
            <a:spAutoFit/>
          </a:bodyPr>
          <a:lstStyle/>
          <a:p>
            <a:r>
              <a:rPr lang="en-US" sz="1200" b="1" dirty="0"/>
              <a:t>New York City I (1942) by Piet Mondrian</a:t>
            </a:r>
            <a:endParaRPr lang="sv-SE" sz="1200" b="1" dirty="0"/>
          </a:p>
        </p:txBody>
      </p:sp>
      <p:pic>
        <p:nvPicPr>
          <p:cNvPr id="12294" name="Picture 6" descr="Piet Mondriaan abstract painting &quot;Victory Boogie Woogie&quot; from 1942–44">
            <a:extLst>
              <a:ext uri="{FF2B5EF4-FFF2-40B4-BE49-F238E27FC236}">
                <a16:creationId xmlns:a16="http://schemas.microsoft.com/office/drawing/2014/main" id="{4F75F59D-3DA1-4F35-BEF5-94257984417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34748" y="299218"/>
            <a:ext cx="2414151" cy="24141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31E6427-AB95-4628-8616-94ED611865F0}"/>
              </a:ext>
            </a:extLst>
          </p:cNvPr>
          <p:cNvSpPr txBox="1"/>
          <p:nvPr/>
        </p:nvSpPr>
        <p:spPr>
          <a:xfrm>
            <a:off x="9992282" y="409604"/>
            <a:ext cx="1679317" cy="646331"/>
          </a:xfrm>
          <a:prstGeom prst="rect">
            <a:avLst/>
          </a:prstGeom>
          <a:noFill/>
        </p:spPr>
        <p:txBody>
          <a:bodyPr wrap="square" rtlCol="0">
            <a:spAutoFit/>
          </a:bodyPr>
          <a:lstStyle/>
          <a:p>
            <a:r>
              <a:rPr lang="en-US" sz="1200" b="1" dirty="0"/>
              <a:t>Victory Boogie </a:t>
            </a:r>
            <a:r>
              <a:rPr lang="en-US" sz="1200" b="1" dirty="0" err="1"/>
              <a:t>Woogie</a:t>
            </a:r>
            <a:r>
              <a:rPr lang="en-US" sz="1200" b="1" dirty="0"/>
              <a:t> (1942–1944) by Piet Mondrian</a:t>
            </a:r>
            <a:endParaRPr lang="sv-SE" sz="1200" b="1" dirty="0"/>
          </a:p>
        </p:txBody>
      </p:sp>
      <p:pic>
        <p:nvPicPr>
          <p:cNvPr id="2" name="Picture 1">
            <a:extLst>
              <a:ext uri="{FF2B5EF4-FFF2-40B4-BE49-F238E27FC236}">
                <a16:creationId xmlns:a16="http://schemas.microsoft.com/office/drawing/2014/main" id="{CB64CEF7-7476-482C-9678-391A79590D6E}"/>
              </a:ext>
            </a:extLst>
          </p:cNvPr>
          <p:cNvPicPr>
            <a:picLocks noChangeAspect="1"/>
          </p:cNvPicPr>
          <p:nvPr/>
        </p:nvPicPr>
        <p:blipFill>
          <a:blip r:embed="rId12"/>
          <a:stretch>
            <a:fillRect/>
          </a:stretch>
        </p:blipFill>
        <p:spPr>
          <a:xfrm>
            <a:off x="1360059" y="3618814"/>
            <a:ext cx="857250" cy="1047750"/>
          </a:xfrm>
          <a:prstGeom prst="rect">
            <a:avLst/>
          </a:prstGeom>
        </p:spPr>
      </p:pic>
      <p:sp>
        <p:nvSpPr>
          <p:cNvPr id="23" name="TextBox 22">
            <a:extLst>
              <a:ext uri="{FF2B5EF4-FFF2-40B4-BE49-F238E27FC236}">
                <a16:creationId xmlns:a16="http://schemas.microsoft.com/office/drawing/2014/main" id="{2B596C2C-EA61-4689-8E6F-6C39E844BA5A}"/>
              </a:ext>
            </a:extLst>
          </p:cNvPr>
          <p:cNvSpPr txBox="1"/>
          <p:nvPr/>
        </p:nvSpPr>
        <p:spPr>
          <a:xfrm>
            <a:off x="1188472" y="4669101"/>
            <a:ext cx="1135119" cy="276999"/>
          </a:xfrm>
          <a:prstGeom prst="rect">
            <a:avLst/>
          </a:prstGeom>
          <a:noFill/>
        </p:spPr>
        <p:txBody>
          <a:bodyPr wrap="none" rtlCol="0">
            <a:spAutoFit/>
          </a:bodyPr>
          <a:lstStyle/>
          <a:p>
            <a:r>
              <a:rPr lang="sv-SE" sz="1200" b="1" dirty="0"/>
              <a:t>Constructivism</a:t>
            </a:r>
          </a:p>
        </p:txBody>
      </p:sp>
      <p:pic>
        <p:nvPicPr>
          <p:cNvPr id="12296" name="Picture 8">
            <a:extLst>
              <a:ext uri="{FF2B5EF4-FFF2-40B4-BE49-F238E27FC236}">
                <a16:creationId xmlns:a16="http://schemas.microsoft.com/office/drawing/2014/main" id="{0318C73E-9AE6-47A2-8141-B2753838F7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5653" y="3204422"/>
            <a:ext cx="2095500" cy="30670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C4D7435-2966-497D-AA4B-E4FE98102261}"/>
              </a:ext>
            </a:extLst>
          </p:cNvPr>
          <p:cNvSpPr txBox="1"/>
          <p:nvPr/>
        </p:nvSpPr>
        <p:spPr>
          <a:xfrm>
            <a:off x="2217310" y="6321389"/>
            <a:ext cx="2726166" cy="276999"/>
          </a:xfrm>
          <a:prstGeom prst="rect">
            <a:avLst/>
          </a:prstGeom>
          <a:noFill/>
        </p:spPr>
        <p:txBody>
          <a:bodyPr wrap="square" rtlCol="0">
            <a:spAutoFit/>
          </a:bodyPr>
          <a:lstStyle/>
          <a:p>
            <a:r>
              <a:rPr lang="en-US" sz="1200" b="1" dirty="0" err="1"/>
              <a:t>Proun</a:t>
            </a:r>
            <a:r>
              <a:rPr lang="en-US" sz="1200" b="1" dirty="0"/>
              <a:t> </a:t>
            </a:r>
            <a:r>
              <a:rPr lang="en-US" sz="1200" b="1" dirty="0" err="1"/>
              <a:t>Vrashchenia</a:t>
            </a:r>
            <a:r>
              <a:rPr lang="en-US" sz="1200" b="1" dirty="0"/>
              <a:t> (1919) by El </a:t>
            </a:r>
            <a:r>
              <a:rPr lang="en-US" sz="1200" b="1" dirty="0" err="1"/>
              <a:t>Lissitzky</a:t>
            </a:r>
            <a:endParaRPr lang="sv-SE" sz="1200" b="1" dirty="0"/>
          </a:p>
        </p:txBody>
      </p:sp>
      <p:pic>
        <p:nvPicPr>
          <p:cNvPr id="12298" name="Picture 10">
            <a:extLst>
              <a:ext uri="{FF2B5EF4-FFF2-40B4-BE49-F238E27FC236}">
                <a16:creationId xmlns:a16="http://schemas.microsoft.com/office/drawing/2014/main" id="{2DA21B68-C6D9-4DAD-914F-17241E549CF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515547" y="3042616"/>
            <a:ext cx="2389128" cy="3181884"/>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E3A636B-9B32-49C0-9EC5-11EC10CE80DA}"/>
              </a:ext>
            </a:extLst>
          </p:cNvPr>
          <p:cNvSpPr txBox="1"/>
          <p:nvPr/>
        </p:nvSpPr>
        <p:spPr>
          <a:xfrm>
            <a:off x="9515547" y="6232437"/>
            <a:ext cx="2726166" cy="461665"/>
          </a:xfrm>
          <a:prstGeom prst="rect">
            <a:avLst/>
          </a:prstGeom>
          <a:noFill/>
        </p:spPr>
        <p:txBody>
          <a:bodyPr wrap="square" rtlCol="0">
            <a:spAutoFit/>
          </a:bodyPr>
          <a:lstStyle/>
          <a:p>
            <a:r>
              <a:rPr lang="en-US" sz="1200" b="1" dirty="0"/>
              <a:t>The sculpture </a:t>
            </a:r>
            <a:r>
              <a:rPr lang="en-US" sz="1200" b="1" dirty="0" err="1"/>
              <a:t>Toroa</a:t>
            </a:r>
            <a:r>
              <a:rPr lang="en-US" sz="1200" b="1" dirty="0"/>
              <a:t> (1989) by Peter Nicholls in Dunedin, New Zealand</a:t>
            </a:r>
            <a:endParaRPr lang="sv-SE" sz="1200" b="1" dirty="0"/>
          </a:p>
        </p:txBody>
      </p:sp>
      <p:pic>
        <p:nvPicPr>
          <p:cNvPr id="12300" name="Picture 12">
            <a:extLst>
              <a:ext uri="{FF2B5EF4-FFF2-40B4-BE49-F238E27FC236}">
                <a16:creationId xmlns:a16="http://schemas.microsoft.com/office/drawing/2014/main" id="{9B9B8FC6-C500-4B60-8A83-FADEA3CDC2D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52850" y="3204422"/>
            <a:ext cx="3753000" cy="303651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77F130-9C37-438E-8AA2-FDEB507580F7}"/>
              </a:ext>
            </a:extLst>
          </p:cNvPr>
          <p:cNvSpPr txBox="1"/>
          <p:nvPr/>
        </p:nvSpPr>
        <p:spPr>
          <a:xfrm>
            <a:off x="4952849" y="6258971"/>
            <a:ext cx="3972072" cy="276999"/>
          </a:xfrm>
          <a:prstGeom prst="rect">
            <a:avLst/>
          </a:prstGeom>
          <a:noFill/>
        </p:spPr>
        <p:txBody>
          <a:bodyPr wrap="square" rtlCol="0">
            <a:spAutoFit/>
          </a:bodyPr>
          <a:lstStyle/>
          <a:p>
            <a:r>
              <a:rPr lang="en-US" sz="1200" b="1" dirty="0"/>
              <a:t>Beat the Whites with the Red Wedge (1920) by El </a:t>
            </a:r>
            <a:r>
              <a:rPr lang="en-US" sz="1200" b="1" dirty="0" err="1"/>
              <a:t>Lissitzky</a:t>
            </a:r>
            <a:endParaRPr lang="sv-SE" sz="1200" b="1" dirty="0"/>
          </a:p>
        </p:txBody>
      </p:sp>
    </p:spTree>
    <p:extLst>
      <p:ext uri="{BB962C8B-B14F-4D97-AF65-F5344CB8AC3E}">
        <p14:creationId xmlns:p14="http://schemas.microsoft.com/office/powerpoint/2010/main" val="2097138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FCC5C23E-B49A-49A0-90E6-E1E4E7ADA7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044492" y="4010761"/>
            <a:ext cx="473826" cy="543037"/>
          </a:xfrm>
          <a:prstGeom prst="rect">
            <a:avLst/>
          </a:prstGeom>
        </p:spPr>
      </p:pic>
      <p:sp>
        <p:nvSpPr>
          <p:cNvPr id="40" name="Rectangle 39">
            <a:extLst>
              <a:ext uri="{FF2B5EF4-FFF2-40B4-BE49-F238E27FC236}">
                <a16:creationId xmlns:a16="http://schemas.microsoft.com/office/drawing/2014/main" id="{2195612E-9FC8-4795-AAF4-194954670333}"/>
              </a:ext>
            </a:extLst>
          </p:cNvPr>
          <p:cNvSpPr/>
          <p:nvPr/>
        </p:nvSpPr>
        <p:spPr>
          <a:xfrm>
            <a:off x="1474819" y="5607576"/>
            <a:ext cx="2588256" cy="112195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dirty="0"/>
          </a:p>
        </p:txBody>
      </p:sp>
      <p:cxnSp>
        <p:nvCxnSpPr>
          <p:cNvPr id="38" name="Straight Connector 37">
            <a:extLst>
              <a:ext uri="{FF2B5EF4-FFF2-40B4-BE49-F238E27FC236}">
                <a16:creationId xmlns:a16="http://schemas.microsoft.com/office/drawing/2014/main" id="{6FFEA2E5-D199-43B2-ADDD-84F094DEFD91}"/>
              </a:ext>
            </a:extLst>
          </p:cNvPr>
          <p:cNvCxnSpPr>
            <a:cxnSpLocks/>
          </p:cNvCxnSpPr>
          <p:nvPr/>
        </p:nvCxnSpPr>
        <p:spPr>
          <a:xfrm flipH="1">
            <a:off x="669636" y="1057275"/>
            <a:ext cx="20916" cy="519676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08B7A6D-4955-4C26-9F0A-EB0645CC1B47}"/>
              </a:ext>
            </a:extLst>
          </p:cNvPr>
          <p:cNvSpPr/>
          <p:nvPr/>
        </p:nvSpPr>
        <p:spPr>
          <a:xfrm>
            <a:off x="0"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-800</a:t>
            </a:r>
          </a:p>
        </p:txBody>
      </p:sp>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510007D-B7BA-4D1A-B148-36A2FE69931E}"/>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-146</a:t>
            </a:r>
          </a:p>
        </p:txBody>
      </p:sp>
      <p:sp>
        <p:nvSpPr>
          <p:cNvPr id="5" name="Rectangle 4">
            <a:extLst>
              <a:ext uri="{FF2B5EF4-FFF2-40B4-BE49-F238E27FC236}">
                <a16:creationId xmlns:a16="http://schemas.microsoft.com/office/drawing/2014/main" id="{1AF6F55E-3FAE-43A5-8848-43F8E69401C3}"/>
              </a:ext>
            </a:extLst>
          </p:cNvPr>
          <p:cNvSpPr/>
          <p:nvPr/>
        </p:nvSpPr>
        <p:spPr>
          <a:xfrm>
            <a:off x="14256" y="6256220"/>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Antikens Grekland </a:t>
            </a:r>
          </a:p>
        </p:txBody>
      </p:sp>
      <p:pic>
        <p:nvPicPr>
          <p:cNvPr id="6" name="Picture 5" descr="Icon&#10;&#10;Description automatically generated">
            <a:extLst>
              <a:ext uri="{FF2B5EF4-FFF2-40B4-BE49-F238E27FC236}">
                <a16:creationId xmlns:a16="http://schemas.microsoft.com/office/drawing/2014/main" id="{036C5C0B-840A-44DF-8CA3-91023E22717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6892" y="5420319"/>
            <a:ext cx="482885" cy="482885"/>
          </a:xfrm>
          <a:prstGeom prst="rect">
            <a:avLst/>
          </a:prstGeom>
        </p:spPr>
      </p:pic>
      <p:sp>
        <p:nvSpPr>
          <p:cNvPr id="7" name="Rectangle 6">
            <a:extLst>
              <a:ext uri="{FF2B5EF4-FFF2-40B4-BE49-F238E27FC236}">
                <a16:creationId xmlns:a16="http://schemas.microsoft.com/office/drawing/2014/main" id="{BED776B9-82FF-4977-8C7D-7F4E1D49966E}"/>
              </a:ext>
            </a:extLst>
          </p:cNvPr>
          <p:cNvSpPr/>
          <p:nvPr/>
        </p:nvSpPr>
        <p:spPr>
          <a:xfrm>
            <a:off x="690552" y="6254036"/>
            <a:ext cx="96757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Romarriket</a:t>
            </a:r>
          </a:p>
        </p:txBody>
      </p:sp>
      <p:pic>
        <p:nvPicPr>
          <p:cNvPr id="8" name="Picture 7">
            <a:extLst>
              <a:ext uri="{FF2B5EF4-FFF2-40B4-BE49-F238E27FC236}">
                <a16:creationId xmlns:a16="http://schemas.microsoft.com/office/drawing/2014/main" id="{2A8059F9-B59B-4D85-81D0-8BE5F934002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028561" y="5571540"/>
            <a:ext cx="323523" cy="323523"/>
          </a:xfrm>
          <a:prstGeom prst="rect">
            <a:avLst/>
          </a:prstGeom>
        </p:spPr>
      </p:pic>
      <p:cxnSp>
        <p:nvCxnSpPr>
          <p:cNvPr id="9" name="Straight Connector 8">
            <a:extLst>
              <a:ext uri="{FF2B5EF4-FFF2-40B4-BE49-F238E27FC236}">
                <a16:creationId xmlns:a16="http://schemas.microsoft.com/office/drawing/2014/main" id="{F9CF734C-40AB-496B-B324-0004A7C619B7}"/>
              </a:ext>
            </a:extLst>
          </p:cNvPr>
          <p:cNvCxnSpPr>
            <a:cxnSpLocks/>
          </p:cNvCxnSpPr>
          <p:nvPr/>
        </p:nvCxnSpPr>
        <p:spPr>
          <a:xfrm>
            <a:off x="1474819" y="1057275"/>
            <a:ext cx="0" cy="522224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CAAD55-F625-495E-9E7A-08B99C398F0A}"/>
              </a:ext>
            </a:extLst>
          </p:cNvPr>
          <p:cNvSpPr/>
          <p:nvPr/>
        </p:nvSpPr>
        <p:spPr>
          <a:xfrm>
            <a:off x="1204262"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sp>
        <p:nvSpPr>
          <p:cNvPr id="13" name="Rectangle 12">
            <a:extLst>
              <a:ext uri="{FF2B5EF4-FFF2-40B4-BE49-F238E27FC236}">
                <a16:creationId xmlns:a16="http://schemas.microsoft.com/office/drawing/2014/main" id="{BA0CD1A5-A66A-4AB2-A383-70DB92EEAF93}"/>
              </a:ext>
            </a:extLst>
          </p:cNvPr>
          <p:cNvSpPr/>
          <p:nvPr/>
        </p:nvSpPr>
        <p:spPr>
          <a:xfrm>
            <a:off x="2636107"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1400</a:t>
            </a:r>
          </a:p>
        </p:txBody>
      </p:sp>
      <p:sp>
        <p:nvSpPr>
          <p:cNvPr id="14" name="Rectangle 13">
            <a:extLst>
              <a:ext uri="{FF2B5EF4-FFF2-40B4-BE49-F238E27FC236}">
                <a16:creationId xmlns:a16="http://schemas.microsoft.com/office/drawing/2014/main" id="{E7CC76D4-3DF6-4191-9FA0-8212B9C6F9C1}"/>
              </a:ext>
            </a:extLst>
          </p:cNvPr>
          <p:cNvSpPr/>
          <p:nvPr/>
        </p:nvSpPr>
        <p:spPr>
          <a:xfrm>
            <a:off x="3855040"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1500</a:t>
            </a:r>
          </a:p>
        </p:txBody>
      </p:sp>
      <p:sp>
        <p:nvSpPr>
          <p:cNvPr id="15" name="Rectangle 14">
            <a:extLst>
              <a:ext uri="{FF2B5EF4-FFF2-40B4-BE49-F238E27FC236}">
                <a16:creationId xmlns:a16="http://schemas.microsoft.com/office/drawing/2014/main" id="{E2F7B04F-C9E8-439B-B694-68E4A353DD57}"/>
              </a:ext>
            </a:extLst>
          </p:cNvPr>
          <p:cNvSpPr/>
          <p:nvPr/>
        </p:nvSpPr>
        <p:spPr>
          <a:xfrm>
            <a:off x="5092503" y="593599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1600</a:t>
            </a:r>
          </a:p>
        </p:txBody>
      </p:sp>
      <p:sp>
        <p:nvSpPr>
          <p:cNvPr id="18" name="Rectangle 17">
            <a:extLst>
              <a:ext uri="{FF2B5EF4-FFF2-40B4-BE49-F238E27FC236}">
                <a16:creationId xmlns:a16="http://schemas.microsoft.com/office/drawing/2014/main" id="{F80B8121-3F63-4C06-AC6C-8E3DCC8946CC}"/>
              </a:ext>
            </a:extLst>
          </p:cNvPr>
          <p:cNvSpPr/>
          <p:nvPr/>
        </p:nvSpPr>
        <p:spPr>
          <a:xfrm>
            <a:off x="8598836" y="594935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8</a:t>
            </a:r>
            <a:r>
              <a:rPr lang="sv-SE" sz="1200" b="1" dirty="0">
                <a:solidFill>
                  <a:schemeClr val="tx1"/>
                </a:solidFill>
              </a:rPr>
              <a:t>00</a:t>
            </a:r>
          </a:p>
        </p:txBody>
      </p:sp>
      <p:sp>
        <p:nvSpPr>
          <p:cNvPr id="19" name="Rectangle 18">
            <a:extLst>
              <a:ext uri="{FF2B5EF4-FFF2-40B4-BE49-F238E27FC236}">
                <a16:creationId xmlns:a16="http://schemas.microsoft.com/office/drawing/2014/main" id="{F5DFA802-82DD-43E4-AA4C-3AB9A3A28011}"/>
              </a:ext>
            </a:extLst>
          </p:cNvPr>
          <p:cNvSpPr/>
          <p:nvPr/>
        </p:nvSpPr>
        <p:spPr>
          <a:xfrm>
            <a:off x="6648623" y="5949354"/>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7</a:t>
            </a:r>
            <a:r>
              <a:rPr lang="sv-SE" sz="1200" b="1" dirty="0">
                <a:solidFill>
                  <a:schemeClr val="tx1"/>
                </a:solidFill>
              </a:rPr>
              <a:t>00</a:t>
            </a:r>
          </a:p>
        </p:txBody>
      </p:sp>
      <p:sp>
        <p:nvSpPr>
          <p:cNvPr id="20" name="Rectangle 19">
            <a:extLst>
              <a:ext uri="{FF2B5EF4-FFF2-40B4-BE49-F238E27FC236}">
                <a16:creationId xmlns:a16="http://schemas.microsoft.com/office/drawing/2014/main" id="{90A73658-8769-4F72-BE10-9C801ED2C478}"/>
              </a:ext>
            </a:extLst>
          </p:cNvPr>
          <p:cNvSpPr/>
          <p:nvPr/>
        </p:nvSpPr>
        <p:spPr>
          <a:xfrm>
            <a:off x="10656460" y="5978221"/>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pic>
        <p:nvPicPr>
          <p:cNvPr id="37" name="Picture 36">
            <a:extLst>
              <a:ext uri="{FF2B5EF4-FFF2-40B4-BE49-F238E27FC236}">
                <a16:creationId xmlns:a16="http://schemas.microsoft.com/office/drawing/2014/main" id="{8BF4FDE8-17F5-4315-A86F-BCAA5397BB00}"/>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65612" y="5419599"/>
            <a:ext cx="490257" cy="490257"/>
          </a:xfrm>
          <a:prstGeom prst="rect">
            <a:avLst/>
          </a:prstGeom>
        </p:spPr>
      </p:pic>
      <p:pic>
        <p:nvPicPr>
          <p:cNvPr id="39" name="Picture 38">
            <a:extLst>
              <a:ext uri="{FF2B5EF4-FFF2-40B4-BE49-F238E27FC236}">
                <a16:creationId xmlns:a16="http://schemas.microsoft.com/office/drawing/2014/main" id="{045D313F-7209-4C86-93D3-EA355B767EDC}"/>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657102" y="5404792"/>
            <a:ext cx="392132" cy="480315"/>
          </a:xfrm>
          <a:prstGeom prst="rect">
            <a:avLst/>
          </a:prstGeom>
        </p:spPr>
      </p:pic>
      <p:sp>
        <p:nvSpPr>
          <p:cNvPr id="41" name="Rectangle 40">
            <a:extLst>
              <a:ext uri="{FF2B5EF4-FFF2-40B4-BE49-F238E27FC236}">
                <a16:creationId xmlns:a16="http://schemas.microsoft.com/office/drawing/2014/main" id="{C02AC4E8-71C7-4818-9E79-F58AE069469F}"/>
              </a:ext>
            </a:extLst>
          </p:cNvPr>
          <p:cNvSpPr/>
          <p:nvPr/>
        </p:nvSpPr>
        <p:spPr>
          <a:xfrm>
            <a:off x="1712932" y="6200115"/>
            <a:ext cx="211203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Medeltiden</a:t>
            </a:r>
          </a:p>
          <a:p>
            <a:pPr algn="ctr"/>
            <a:r>
              <a:rPr lang="sv-SE" sz="1200" b="1" dirty="0">
                <a:solidFill>
                  <a:schemeClr val="tx1"/>
                </a:solidFill>
              </a:rPr>
              <a:t>(500-talet – 1500-talet)</a:t>
            </a:r>
          </a:p>
        </p:txBody>
      </p:sp>
      <p:sp>
        <p:nvSpPr>
          <p:cNvPr id="42" name="Rectangle 41">
            <a:extLst>
              <a:ext uri="{FF2B5EF4-FFF2-40B4-BE49-F238E27FC236}">
                <a16:creationId xmlns:a16="http://schemas.microsoft.com/office/drawing/2014/main" id="{1D32F323-47F1-43A5-8458-E0BAE16C48F6}"/>
              </a:ext>
            </a:extLst>
          </p:cNvPr>
          <p:cNvSpPr/>
          <p:nvPr/>
        </p:nvSpPr>
        <p:spPr>
          <a:xfrm>
            <a:off x="2768946" y="5208997"/>
            <a:ext cx="3036583"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Renaissance</a:t>
            </a:r>
          </a:p>
        </p:txBody>
      </p:sp>
      <p:pic>
        <p:nvPicPr>
          <p:cNvPr id="46" name="Picture 45">
            <a:extLst>
              <a:ext uri="{FF2B5EF4-FFF2-40B4-BE49-F238E27FC236}">
                <a16:creationId xmlns:a16="http://schemas.microsoft.com/office/drawing/2014/main" id="{6E227231-C679-40D4-948D-182F6CED432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034767" y="4804662"/>
            <a:ext cx="617188" cy="765313"/>
          </a:xfrm>
          <a:prstGeom prst="rect">
            <a:avLst/>
          </a:prstGeom>
        </p:spPr>
      </p:pic>
      <p:pic>
        <p:nvPicPr>
          <p:cNvPr id="48" name="Picture 47">
            <a:extLst>
              <a:ext uri="{FF2B5EF4-FFF2-40B4-BE49-F238E27FC236}">
                <a16:creationId xmlns:a16="http://schemas.microsoft.com/office/drawing/2014/main" id="{F27B78FB-3D71-40F5-B632-D16BCF6777D8}"/>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024639" y="4753707"/>
            <a:ext cx="386955" cy="386955"/>
          </a:xfrm>
          <a:prstGeom prst="rect">
            <a:avLst/>
          </a:prstGeom>
        </p:spPr>
      </p:pic>
      <p:sp>
        <p:nvSpPr>
          <p:cNvPr id="49" name="Rectangle 48">
            <a:extLst>
              <a:ext uri="{FF2B5EF4-FFF2-40B4-BE49-F238E27FC236}">
                <a16:creationId xmlns:a16="http://schemas.microsoft.com/office/drawing/2014/main" id="{9D7CBC53-0F58-4095-BBB8-FC38F9BA18F6}"/>
              </a:ext>
            </a:extLst>
          </p:cNvPr>
          <p:cNvSpPr/>
          <p:nvPr/>
        </p:nvSpPr>
        <p:spPr>
          <a:xfrm>
            <a:off x="4277949" y="4709730"/>
            <a:ext cx="1502344"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a:solidFill>
                  <a:schemeClr val="tx1"/>
                </a:solidFill>
              </a:rPr>
              <a:t>1517 Martin Luther (Protestant)</a:t>
            </a:r>
          </a:p>
        </p:txBody>
      </p:sp>
      <p:cxnSp>
        <p:nvCxnSpPr>
          <p:cNvPr id="50" name="Straight Connector 49">
            <a:extLst>
              <a:ext uri="{FF2B5EF4-FFF2-40B4-BE49-F238E27FC236}">
                <a16:creationId xmlns:a16="http://schemas.microsoft.com/office/drawing/2014/main" id="{9601D18C-A902-4AA7-B2BF-810AA63E6511}"/>
              </a:ext>
            </a:extLst>
          </p:cNvPr>
          <p:cNvCxnSpPr>
            <a:cxnSpLocks/>
          </p:cNvCxnSpPr>
          <p:nvPr/>
        </p:nvCxnSpPr>
        <p:spPr>
          <a:xfrm flipH="1">
            <a:off x="4063077" y="1057275"/>
            <a:ext cx="12114" cy="519676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2DFD30-7C3A-4404-A88E-173CDD3464B9}"/>
              </a:ext>
            </a:extLst>
          </p:cNvPr>
          <p:cNvCxnSpPr>
            <a:cxnSpLocks/>
          </p:cNvCxnSpPr>
          <p:nvPr/>
        </p:nvCxnSpPr>
        <p:spPr>
          <a:xfrm>
            <a:off x="5354493" y="1057275"/>
            <a:ext cx="2710" cy="518898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3D58230-4B88-4E0F-845F-8EF9D8A7D0FF}"/>
              </a:ext>
            </a:extLst>
          </p:cNvPr>
          <p:cNvSpPr/>
          <p:nvPr/>
        </p:nvSpPr>
        <p:spPr>
          <a:xfrm>
            <a:off x="2841771" y="1232982"/>
            <a:ext cx="2510012"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Humanism</a:t>
            </a:r>
          </a:p>
        </p:txBody>
      </p:sp>
      <p:cxnSp>
        <p:nvCxnSpPr>
          <p:cNvPr id="55" name="Straight Connector 54">
            <a:extLst>
              <a:ext uri="{FF2B5EF4-FFF2-40B4-BE49-F238E27FC236}">
                <a16:creationId xmlns:a16="http://schemas.microsoft.com/office/drawing/2014/main" id="{B41037C6-B906-427C-8043-6C30CF39D619}"/>
              </a:ext>
            </a:extLst>
          </p:cNvPr>
          <p:cNvCxnSpPr>
            <a:cxnSpLocks/>
          </p:cNvCxnSpPr>
          <p:nvPr/>
        </p:nvCxnSpPr>
        <p:spPr>
          <a:xfrm>
            <a:off x="6877890" y="1057275"/>
            <a:ext cx="0" cy="514284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DF8D137-663B-4627-B54D-2EF505302DC8}"/>
              </a:ext>
            </a:extLst>
          </p:cNvPr>
          <p:cNvSpPr/>
          <p:nvPr/>
        </p:nvSpPr>
        <p:spPr>
          <a:xfrm>
            <a:off x="8675856" y="740297"/>
            <a:ext cx="1295953" cy="41670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Romanticism</a:t>
            </a:r>
          </a:p>
        </p:txBody>
      </p:sp>
      <p:cxnSp>
        <p:nvCxnSpPr>
          <p:cNvPr id="57" name="Straight Connector 56">
            <a:extLst>
              <a:ext uri="{FF2B5EF4-FFF2-40B4-BE49-F238E27FC236}">
                <a16:creationId xmlns:a16="http://schemas.microsoft.com/office/drawing/2014/main" id="{5DC18291-7211-44FE-B258-4ABEC80AA0F0}"/>
              </a:ext>
            </a:extLst>
          </p:cNvPr>
          <p:cNvCxnSpPr>
            <a:cxnSpLocks/>
          </p:cNvCxnSpPr>
          <p:nvPr/>
        </p:nvCxnSpPr>
        <p:spPr>
          <a:xfrm>
            <a:off x="8870777" y="161925"/>
            <a:ext cx="0" cy="597713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E50CD46-E1DF-4A15-B1E7-83BDA4D5FD5E}"/>
              </a:ext>
            </a:extLst>
          </p:cNvPr>
          <p:cNvCxnSpPr>
            <a:cxnSpLocks/>
          </p:cNvCxnSpPr>
          <p:nvPr/>
        </p:nvCxnSpPr>
        <p:spPr>
          <a:xfrm>
            <a:off x="10918450" y="790575"/>
            <a:ext cx="0" cy="534848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A866BB7-279B-4972-8038-D625BD388AC3}"/>
              </a:ext>
            </a:extLst>
          </p:cNvPr>
          <p:cNvSpPr/>
          <p:nvPr/>
        </p:nvSpPr>
        <p:spPr>
          <a:xfrm>
            <a:off x="9702980" y="288213"/>
            <a:ext cx="1295950" cy="416707"/>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Realism</a:t>
            </a:r>
          </a:p>
        </p:txBody>
      </p:sp>
      <p:sp>
        <p:nvSpPr>
          <p:cNvPr id="61" name="Rectangle 60">
            <a:extLst>
              <a:ext uri="{FF2B5EF4-FFF2-40B4-BE49-F238E27FC236}">
                <a16:creationId xmlns:a16="http://schemas.microsoft.com/office/drawing/2014/main" id="{524DC2CC-718D-4AE9-9EB8-3A5CCDFC5B55}"/>
              </a:ext>
            </a:extLst>
          </p:cNvPr>
          <p:cNvSpPr/>
          <p:nvPr/>
        </p:nvSpPr>
        <p:spPr>
          <a:xfrm>
            <a:off x="7108922" y="5965909"/>
            <a:ext cx="1584368"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60" name="Rectangle 59">
            <a:extLst>
              <a:ext uri="{FF2B5EF4-FFF2-40B4-BE49-F238E27FC236}">
                <a16:creationId xmlns:a16="http://schemas.microsoft.com/office/drawing/2014/main" id="{1A5DCF72-7B53-4B05-98B2-EED8961A45DB}"/>
              </a:ext>
            </a:extLst>
          </p:cNvPr>
          <p:cNvSpPr/>
          <p:nvPr/>
        </p:nvSpPr>
        <p:spPr>
          <a:xfrm>
            <a:off x="7320374" y="5977469"/>
            <a:ext cx="129593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Upplysningen</a:t>
            </a:r>
            <a:endParaRPr lang="en-US" sz="1200" b="1" dirty="0">
              <a:solidFill>
                <a:schemeClr val="tx1"/>
              </a:solidFill>
            </a:endParaRPr>
          </a:p>
          <a:p>
            <a:pPr algn="ctr"/>
            <a:r>
              <a:rPr lang="fr-FR" sz="1200" b="1" dirty="0">
                <a:solidFill>
                  <a:schemeClr val="tx1"/>
                </a:solidFill>
              </a:rPr>
              <a:t>1715-1789</a:t>
            </a:r>
          </a:p>
        </p:txBody>
      </p:sp>
      <p:pic>
        <p:nvPicPr>
          <p:cNvPr id="63" name="Picture 62">
            <a:extLst>
              <a:ext uri="{FF2B5EF4-FFF2-40B4-BE49-F238E27FC236}">
                <a16:creationId xmlns:a16="http://schemas.microsoft.com/office/drawing/2014/main" id="{8F8DDA8B-E372-4804-B3B2-9FFA0F2ADD2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950248" y="5677162"/>
            <a:ext cx="386598" cy="386598"/>
          </a:xfrm>
          <a:prstGeom prst="rect">
            <a:avLst/>
          </a:prstGeom>
        </p:spPr>
      </p:pic>
      <p:sp>
        <p:nvSpPr>
          <p:cNvPr id="64" name="Rectangle 63">
            <a:extLst>
              <a:ext uri="{FF2B5EF4-FFF2-40B4-BE49-F238E27FC236}">
                <a16:creationId xmlns:a16="http://schemas.microsoft.com/office/drawing/2014/main" id="{A29F3165-C0FC-4786-8466-BAF3EE8B5E2E}"/>
              </a:ext>
            </a:extLst>
          </p:cNvPr>
          <p:cNvSpPr/>
          <p:nvPr/>
        </p:nvSpPr>
        <p:spPr>
          <a:xfrm>
            <a:off x="8691019" y="4665966"/>
            <a:ext cx="143052"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pic>
        <p:nvPicPr>
          <p:cNvPr id="65" name="Picture 64">
            <a:extLst>
              <a:ext uri="{FF2B5EF4-FFF2-40B4-BE49-F238E27FC236}">
                <a16:creationId xmlns:a16="http://schemas.microsoft.com/office/drawing/2014/main" id="{5EC253EB-7D49-443E-AB25-7EF50D132751}"/>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8371050" y="4574692"/>
            <a:ext cx="408712" cy="408712"/>
          </a:xfrm>
          <a:prstGeom prst="rect">
            <a:avLst/>
          </a:prstGeom>
        </p:spPr>
      </p:pic>
      <p:sp>
        <p:nvSpPr>
          <p:cNvPr id="66" name="Rectangle 65">
            <a:extLst>
              <a:ext uri="{FF2B5EF4-FFF2-40B4-BE49-F238E27FC236}">
                <a16:creationId xmlns:a16="http://schemas.microsoft.com/office/drawing/2014/main" id="{72255499-814D-40CF-B6C6-14CFCF0FA47B}"/>
              </a:ext>
            </a:extLst>
          </p:cNvPr>
          <p:cNvSpPr/>
          <p:nvPr/>
        </p:nvSpPr>
        <p:spPr>
          <a:xfrm>
            <a:off x="7400317" y="4983404"/>
            <a:ext cx="172087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1200" b="1" dirty="0" err="1">
                <a:solidFill>
                  <a:schemeClr val="tx1"/>
                </a:solidFill>
              </a:rPr>
              <a:t>Franska</a:t>
            </a:r>
            <a:r>
              <a:rPr lang="en-US" sz="1200" b="1" dirty="0">
                <a:solidFill>
                  <a:schemeClr val="tx1"/>
                </a:solidFill>
              </a:rPr>
              <a:t> </a:t>
            </a:r>
            <a:r>
              <a:rPr lang="en-US" sz="1200" b="1" dirty="0" err="1">
                <a:solidFill>
                  <a:schemeClr val="tx1"/>
                </a:solidFill>
              </a:rPr>
              <a:t>revolutionen</a:t>
            </a:r>
            <a:r>
              <a:rPr lang="en-US" sz="1200" b="1" dirty="0">
                <a:solidFill>
                  <a:schemeClr val="tx1"/>
                </a:solidFill>
              </a:rPr>
              <a:t> 1789-1799</a:t>
            </a:r>
          </a:p>
        </p:txBody>
      </p:sp>
      <p:sp>
        <p:nvSpPr>
          <p:cNvPr id="67" name="Rectangle 66">
            <a:extLst>
              <a:ext uri="{FF2B5EF4-FFF2-40B4-BE49-F238E27FC236}">
                <a16:creationId xmlns:a16="http://schemas.microsoft.com/office/drawing/2014/main" id="{C486D69F-72AB-47B8-A8B3-6622FF0D24BA}"/>
              </a:ext>
            </a:extLst>
          </p:cNvPr>
          <p:cNvSpPr/>
          <p:nvPr/>
        </p:nvSpPr>
        <p:spPr>
          <a:xfrm>
            <a:off x="5157017" y="4376622"/>
            <a:ext cx="3518533"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Bourbon</a:t>
            </a:r>
          </a:p>
        </p:txBody>
      </p:sp>
      <p:pic>
        <p:nvPicPr>
          <p:cNvPr id="69" name="Graphic 68">
            <a:extLst>
              <a:ext uri="{FF2B5EF4-FFF2-40B4-BE49-F238E27FC236}">
                <a16:creationId xmlns:a16="http://schemas.microsoft.com/office/drawing/2014/main" id="{89A0027D-2251-40DE-BED8-E1A4953F2D4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 uri="{837473B0-CC2E-450A-ABE3-18F120FF3D39}">
                <a1611:picAttrSrcUrl xmlns:a1611="http://schemas.microsoft.com/office/drawing/2016/11/main" r:id="rId22"/>
              </a:ext>
            </a:extLst>
          </a:blip>
          <a:stretch>
            <a:fillRect/>
          </a:stretch>
        </p:blipFill>
        <p:spPr>
          <a:xfrm>
            <a:off x="2663019" y="5037985"/>
            <a:ext cx="341096" cy="341096"/>
          </a:xfrm>
          <a:prstGeom prst="rect">
            <a:avLst/>
          </a:prstGeom>
        </p:spPr>
      </p:pic>
      <p:pic>
        <p:nvPicPr>
          <p:cNvPr id="70" name="Picture 69" descr="A picture containing vessel&#10;&#10;Description automatically generated">
            <a:extLst>
              <a:ext uri="{FF2B5EF4-FFF2-40B4-BE49-F238E27FC236}">
                <a16:creationId xmlns:a16="http://schemas.microsoft.com/office/drawing/2014/main" id="{5F9C0C34-822F-4A25-B4CA-F23E025BBC52}"/>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8957249" y="4550517"/>
            <a:ext cx="378314" cy="378314"/>
          </a:xfrm>
          <a:prstGeom prst="rect">
            <a:avLst/>
          </a:prstGeom>
        </p:spPr>
      </p:pic>
      <p:sp>
        <p:nvSpPr>
          <p:cNvPr id="71" name="Rectangle 70">
            <a:extLst>
              <a:ext uri="{FF2B5EF4-FFF2-40B4-BE49-F238E27FC236}">
                <a16:creationId xmlns:a16="http://schemas.microsoft.com/office/drawing/2014/main" id="{FE5D6E10-5CDB-46C4-A733-64FB9DEC839C}"/>
              </a:ext>
            </a:extLst>
          </p:cNvPr>
          <p:cNvSpPr/>
          <p:nvPr/>
        </p:nvSpPr>
        <p:spPr>
          <a:xfrm>
            <a:off x="8675550" y="3680626"/>
            <a:ext cx="2746212" cy="431545"/>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sv-SE" sz="1200" b="1" dirty="0">
                <a:solidFill>
                  <a:schemeClr val="tx1"/>
                </a:solidFill>
              </a:rPr>
              <a:t>Rise of Prussia </a:t>
            </a:r>
          </a:p>
        </p:txBody>
      </p:sp>
      <p:pic>
        <p:nvPicPr>
          <p:cNvPr id="73" name="Picture 72">
            <a:extLst>
              <a:ext uri="{FF2B5EF4-FFF2-40B4-BE49-F238E27FC236}">
                <a16:creationId xmlns:a16="http://schemas.microsoft.com/office/drawing/2014/main" id="{B02E42BB-F58F-4933-8D9F-9C0554B061E0}"/>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10144449" y="3501547"/>
            <a:ext cx="354803" cy="354803"/>
          </a:xfrm>
          <a:prstGeom prst="rect">
            <a:avLst/>
          </a:prstGeom>
        </p:spPr>
      </p:pic>
      <p:pic>
        <p:nvPicPr>
          <p:cNvPr id="74" name="Picture 73" descr="A picture containing dark&#10;&#10;Description automatically generated">
            <a:extLst>
              <a:ext uri="{FF2B5EF4-FFF2-40B4-BE49-F238E27FC236}">
                <a16:creationId xmlns:a16="http://schemas.microsoft.com/office/drawing/2014/main" id="{60C96EF9-7DDB-4C40-ADDD-F96130C44013}"/>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9622666" y="3423539"/>
            <a:ext cx="334974" cy="416708"/>
          </a:xfrm>
          <a:prstGeom prst="rect">
            <a:avLst/>
          </a:prstGeom>
        </p:spPr>
      </p:pic>
      <p:pic>
        <p:nvPicPr>
          <p:cNvPr id="82" name="Picture 81" descr="A picture containing several&#10;&#10;Description automatically generated">
            <a:extLst>
              <a:ext uri="{FF2B5EF4-FFF2-40B4-BE49-F238E27FC236}">
                <a16:creationId xmlns:a16="http://schemas.microsoft.com/office/drawing/2014/main" id="{B6F45217-E5B6-4084-A1D2-258968826E98}"/>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5443674" y="4060145"/>
            <a:ext cx="384451" cy="543037"/>
          </a:xfrm>
          <a:prstGeom prst="rect">
            <a:avLst/>
          </a:prstGeom>
        </p:spPr>
      </p:pic>
      <p:sp>
        <p:nvSpPr>
          <p:cNvPr id="84" name="Rectangle 83">
            <a:extLst>
              <a:ext uri="{FF2B5EF4-FFF2-40B4-BE49-F238E27FC236}">
                <a16:creationId xmlns:a16="http://schemas.microsoft.com/office/drawing/2014/main" id="{2A2CC632-47A5-4308-863F-F0A57CD2AFA5}"/>
              </a:ext>
            </a:extLst>
          </p:cNvPr>
          <p:cNvSpPr/>
          <p:nvPr/>
        </p:nvSpPr>
        <p:spPr>
          <a:xfrm>
            <a:off x="6397029" y="4093300"/>
            <a:ext cx="766557" cy="246221"/>
          </a:xfrm>
          <a:prstGeom prst="rect">
            <a:avLst/>
          </a:prstGeom>
        </p:spPr>
        <p:txBody>
          <a:bodyPr wrap="none">
            <a:spAutoFit/>
          </a:bodyPr>
          <a:lstStyle/>
          <a:p>
            <a:r>
              <a:rPr lang="sv-SE" sz="1000" b="1" dirty="0">
                <a:solidFill>
                  <a:srgbClr val="000000"/>
                </a:solidFill>
                <a:latin typeface="Arial" panose="020B0604020202020204" pitchFamily="34" charset="0"/>
              </a:rPr>
              <a:t>Louis XIV</a:t>
            </a:r>
            <a:endParaRPr lang="sv-SE" sz="1000" b="1" i="0" dirty="0">
              <a:solidFill>
                <a:srgbClr val="000000"/>
              </a:solidFill>
              <a:effectLst/>
              <a:latin typeface="Arial" panose="020B0604020202020204" pitchFamily="34" charset="0"/>
            </a:endParaRPr>
          </a:p>
        </p:txBody>
      </p:sp>
      <p:sp>
        <p:nvSpPr>
          <p:cNvPr id="90" name="Rectangle 89">
            <a:extLst>
              <a:ext uri="{FF2B5EF4-FFF2-40B4-BE49-F238E27FC236}">
                <a16:creationId xmlns:a16="http://schemas.microsoft.com/office/drawing/2014/main" id="{23762D8D-EBDE-4244-8644-A573B7A089F1}"/>
              </a:ext>
            </a:extLst>
          </p:cNvPr>
          <p:cNvSpPr/>
          <p:nvPr/>
        </p:nvSpPr>
        <p:spPr>
          <a:xfrm>
            <a:off x="15904" y="1235001"/>
            <a:ext cx="1458916"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Culture of Ancient Greek and Roman</a:t>
            </a:r>
          </a:p>
        </p:txBody>
      </p:sp>
      <p:sp>
        <p:nvSpPr>
          <p:cNvPr id="92" name="Rectangle 91">
            <a:extLst>
              <a:ext uri="{FF2B5EF4-FFF2-40B4-BE49-F238E27FC236}">
                <a16:creationId xmlns:a16="http://schemas.microsoft.com/office/drawing/2014/main" id="{A729D4D4-182F-4ACE-A8D6-794DFE65A785}"/>
              </a:ext>
            </a:extLst>
          </p:cNvPr>
          <p:cNvSpPr/>
          <p:nvPr/>
        </p:nvSpPr>
        <p:spPr>
          <a:xfrm>
            <a:off x="1474819" y="2482804"/>
            <a:ext cx="2588256"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Medieval Christian Culture </a:t>
            </a:r>
          </a:p>
        </p:txBody>
      </p:sp>
      <p:sp>
        <p:nvSpPr>
          <p:cNvPr id="96" name="Rectangle 95">
            <a:extLst>
              <a:ext uri="{FF2B5EF4-FFF2-40B4-BE49-F238E27FC236}">
                <a16:creationId xmlns:a16="http://schemas.microsoft.com/office/drawing/2014/main" id="{0F3ADC82-A0AF-44DC-A16A-2478C169E9BC}"/>
              </a:ext>
            </a:extLst>
          </p:cNvPr>
          <p:cNvSpPr/>
          <p:nvPr/>
        </p:nvSpPr>
        <p:spPr>
          <a:xfrm>
            <a:off x="4411733" y="2474930"/>
            <a:ext cx="2563063" cy="416707"/>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Baroque</a:t>
            </a:r>
          </a:p>
        </p:txBody>
      </p:sp>
      <p:cxnSp>
        <p:nvCxnSpPr>
          <p:cNvPr id="100" name="Straight Connector 99">
            <a:extLst>
              <a:ext uri="{FF2B5EF4-FFF2-40B4-BE49-F238E27FC236}">
                <a16:creationId xmlns:a16="http://schemas.microsoft.com/office/drawing/2014/main" id="{1C1BF850-F971-4346-984F-A2802317677E}"/>
              </a:ext>
            </a:extLst>
          </p:cNvPr>
          <p:cNvCxnSpPr>
            <a:cxnSpLocks/>
          </p:cNvCxnSpPr>
          <p:nvPr/>
        </p:nvCxnSpPr>
        <p:spPr>
          <a:xfrm>
            <a:off x="7003368" y="2272596"/>
            <a:ext cx="0" cy="277753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AD2F0D9B-76AF-4C1A-9D2D-1AD603E02B2E}"/>
              </a:ext>
            </a:extLst>
          </p:cNvPr>
          <p:cNvSpPr/>
          <p:nvPr/>
        </p:nvSpPr>
        <p:spPr>
          <a:xfrm>
            <a:off x="7062730" y="2139059"/>
            <a:ext cx="1617706" cy="416707"/>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Rococo</a:t>
            </a:r>
          </a:p>
        </p:txBody>
      </p:sp>
      <p:sp>
        <p:nvSpPr>
          <p:cNvPr id="104" name="Rectangle 103">
            <a:extLst>
              <a:ext uri="{FF2B5EF4-FFF2-40B4-BE49-F238E27FC236}">
                <a16:creationId xmlns:a16="http://schemas.microsoft.com/office/drawing/2014/main" id="{D9AD05BE-9651-4F53-9E3D-337905F7C85A}"/>
              </a:ext>
            </a:extLst>
          </p:cNvPr>
          <p:cNvSpPr/>
          <p:nvPr/>
        </p:nvSpPr>
        <p:spPr>
          <a:xfrm>
            <a:off x="7396445" y="4093300"/>
            <a:ext cx="731290" cy="246221"/>
          </a:xfrm>
          <a:prstGeom prst="rect">
            <a:avLst/>
          </a:prstGeom>
        </p:spPr>
        <p:txBody>
          <a:bodyPr wrap="none">
            <a:spAutoFit/>
          </a:bodyPr>
          <a:lstStyle/>
          <a:p>
            <a:r>
              <a:rPr lang="sv-SE" sz="1000" b="1" dirty="0">
                <a:solidFill>
                  <a:srgbClr val="000000"/>
                </a:solidFill>
                <a:latin typeface="Arial" panose="020B0604020202020204" pitchFamily="34" charset="0"/>
              </a:rPr>
              <a:t>Louis XV</a:t>
            </a:r>
            <a:endParaRPr lang="sv-SE" sz="1000" b="1" i="0" dirty="0">
              <a:solidFill>
                <a:srgbClr val="000000"/>
              </a:solidFill>
              <a:effectLst/>
              <a:latin typeface="Arial" panose="020B0604020202020204" pitchFamily="34" charset="0"/>
            </a:endParaRPr>
          </a:p>
        </p:txBody>
      </p:sp>
      <p:sp>
        <p:nvSpPr>
          <p:cNvPr id="107" name="Rectangle 106">
            <a:extLst>
              <a:ext uri="{FF2B5EF4-FFF2-40B4-BE49-F238E27FC236}">
                <a16:creationId xmlns:a16="http://schemas.microsoft.com/office/drawing/2014/main" id="{7F3DE87C-7DF7-4147-96B6-1A4A5A6D50B3}"/>
              </a:ext>
            </a:extLst>
          </p:cNvPr>
          <p:cNvSpPr/>
          <p:nvPr/>
        </p:nvSpPr>
        <p:spPr>
          <a:xfrm>
            <a:off x="7292023" y="1225045"/>
            <a:ext cx="2058203"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Neoclassicism</a:t>
            </a:r>
          </a:p>
        </p:txBody>
      </p:sp>
      <p:sp>
        <p:nvSpPr>
          <p:cNvPr id="108" name="Rectangle 107">
            <a:extLst>
              <a:ext uri="{FF2B5EF4-FFF2-40B4-BE49-F238E27FC236}">
                <a16:creationId xmlns:a16="http://schemas.microsoft.com/office/drawing/2014/main" id="{7C0F963F-AE97-4F6D-B807-E00D4491BD5D}"/>
              </a:ext>
            </a:extLst>
          </p:cNvPr>
          <p:cNvSpPr/>
          <p:nvPr/>
        </p:nvSpPr>
        <p:spPr>
          <a:xfrm>
            <a:off x="5427850" y="1225045"/>
            <a:ext cx="1786149"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Classicism</a:t>
            </a:r>
          </a:p>
        </p:txBody>
      </p:sp>
      <p:cxnSp>
        <p:nvCxnSpPr>
          <p:cNvPr id="110" name="Straight Arrow Connector 109">
            <a:extLst>
              <a:ext uri="{FF2B5EF4-FFF2-40B4-BE49-F238E27FC236}">
                <a16:creationId xmlns:a16="http://schemas.microsoft.com/office/drawing/2014/main" id="{9E02ECF9-AAC0-4412-8022-2AA272D4AD58}"/>
              </a:ext>
            </a:extLst>
          </p:cNvPr>
          <p:cNvCxnSpPr>
            <a:stCxn id="39" idx="0"/>
            <a:endCxn id="92" idx="2"/>
          </p:cNvCxnSpPr>
          <p:nvPr/>
        </p:nvCxnSpPr>
        <p:spPr>
          <a:xfrm flipV="1">
            <a:off x="1853168" y="2899511"/>
            <a:ext cx="915779" cy="2505281"/>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79E4949C-ECA3-4A08-8E88-9AEFC8A7F863}"/>
              </a:ext>
            </a:extLst>
          </p:cNvPr>
          <p:cNvCxnSpPr>
            <a:cxnSpLocks/>
            <a:stCxn id="69" idx="0"/>
            <a:endCxn id="54" idx="2"/>
          </p:cNvCxnSpPr>
          <p:nvPr/>
        </p:nvCxnSpPr>
        <p:spPr>
          <a:xfrm flipV="1">
            <a:off x="2833567" y="1649689"/>
            <a:ext cx="1263210" cy="338829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9B049884-BDE1-4196-BF9D-F86530BC5390}"/>
              </a:ext>
            </a:extLst>
          </p:cNvPr>
          <p:cNvCxnSpPr>
            <a:cxnSpLocks/>
            <a:stCxn id="86" idx="0"/>
            <a:endCxn id="96" idx="2"/>
          </p:cNvCxnSpPr>
          <p:nvPr/>
        </p:nvCxnSpPr>
        <p:spPr>
          <a:xfrm flipH="1" flipV="1">
            <a:off x="5693265" y="2891637"/>
            <a:ext cx="588140" cy="111912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AED86C59-1F6C-461A-84A1-B732B4532285}"/>
              </a:ext>
            </a:extLst>
          </p:cNvPr>
          <p:cNvCxnSpPr>
            <a:cxnSpLocks/>
            <a:stCxn id="61" idx="0"/>
            <a:endCxn id="107" idx="2"/>
          </p:cNvCxnSpPr>
          <p:nvPr/>
        </p:nvCxnSpPr>
        <p:spPr>
          <a:xfrm flipV="1">
            <a:off x="7901106" y="1641752"/>
            <a:ext cx="420019" cy="4324157"/>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B365BA29-CD7D-44AD-AD4B-5FD7E534FE3F}"/>
              </a:ext>
            </a:extLst>
          </p:cNvPr>
          <p:cNvCxnSpPr>
            <a:cxnSpLocks/>
            <a:stCxn id="65" idx="2"/>
            <a:endCxn id="107" idx="2"/>
          </p:cNvCxnSpPr>
          <p:nvPr/>
        </p:nvCxnSpPr>
        <p:spPr>
          <a:xfrm flipH="1" flipV="1">
            <a:off x="8321125" y="1641752"/>
            <a:ext cx="254281" cy="3341652"/>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C5A539A8-E7A8-4BDF-BDC5-BD5F1E5179EE}"/>
              </a:ext>
            </a:extLst>
          </p:cNvPr>
          <p:cNvCxnSpPr>
            <a:cxnSpLocks/>
            <a:endCxn id="56" idx="2"/>
          </p:cNvCxnSpPr>
          <p:nvPr/>
        </p:nvCxnSpPr>
        <p:spPr>
          <a:xfrm flipH="1" flipV="1">
            <a:off x="9323833" y="1157004"/>
            <a:ext cx="493586" cy="2372992"/>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7788E96C-FA60-4CE1-8251-78AF0FDE233E}"/>
              </a:ext>
            </a:extLst>
          </p:cNvPr>
          <p:cNvSpPr/>
          <p:nvPr/>
        </p:nvSpPr>
        <p:spPr>
          <a:xfrm>
            <a:off x="10656460" y="122687"/>
            <a:ext cx="892495" cy="416707"/>
          </a:xfrm>
          <a:prstGeom prst="rect">
            <a:avLst/>
          </a:prstGeom>
          <a:solidFill>
            <a:schemeClr val="accent4">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Naturaism</a:t>
            </a:r>
          </a:p>
        </p:txBody>
      </p:sp>
      <p:sp>
        <p:nvSpPr>
          <p:cNvPr id="139" name="Rectangle 138">
            <a:extLst>
              <a:ext uri="{FF2B5EF4-FFF2-40B4-BE49-F238E27FC236}">
                <a16:creationId xmlns:a16="http://schemas.microsoft.com/office/drawing/2014/main" id="{6EBC3684-1779-4B50-A0CC-3C32FA22577D}"/>
              </a:ext>
            </a:extLst>
          </p:cNvPr>
          <p:cNvSpPr/>
          <p:nvPr/>
        </p:nvSpPr>
        <p:spPr>
          <a:xfrm>
            <a:off x="10717180"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0" name="Rectangle 139">
            <a:extLst>
              <a:ext uri="{FF2B5EF4-FFF2-40B4-BE49-F238E27FC236}">
                <a16:creationId xmlns:a16="http://schemas.microsoft.com/office/drawing/2014/main" id="{E35A1E75-214B-4404-860B-15ABD69458B8}"/>
              </a:ext>
            </a:extLst>
          </p:cNvPr>
          <p:cNvSpPr/>
          <p:nvPr/>
        </p:nvSpPr>
        <p:spPr>
          <a:xfrm>
            <a:off x="11180441" y="880238"/>
            <a:ext cx="994689" cy="416707"/>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Post-modernism</a:t>
            </a:r>
          </a:p>
        </p:txBody>
      </p:sp>
      <p:sp>
        <p:nvSpPr>
          <p:cNvPr id="141" name="Rectangle 140">
            <a:extLst>
              <a:ext uri="{FF2B5EF4-FFF2-40B4-BE49-F238E27FC236}">
                <a16:creationId xmlns:a16="http://schemas.microsoft.com/office/drawing/2014/main" id="{89548AA6-8882-4F6B-A877-D014DF3AE704}"/>
              </a:ext>
            </a:extLst>
          </p:cNvPr>
          <p:cNvSpPr/>
          <p:nvPr/>
        </p:nvSpPr>
        <p:spPr>
          <a:xfrm>
            <a:off x="10646132"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cxnSp>
        <p:nvCxnSpPr>
          <p:cNvPr id="75" name="Straight Arrow Connector 74">
            <a:extLst>
              <a:ext uri="{FF2B5EF4-FFF2-40B4-BE49-F238E27FC236}">
                <a16:creationId xmlns:a16="http://schemas.microsoft.com/office/drawing/2014/main" id="{CEE91C90-7114-4E14-BA6F-E87A75750D8B}"/>
              </a:ext>
            </a:extLst>
          </p:cNvPr>
          <p:cNvCxnSpPr>
            <a:cxnSpLocks/>
            <a:stCxn id="113" idx="0"/>
            <a:endCxn id="139" idx="2"/>
          </p:cNvCxnSpPr>
          <p:nvPr/>
        </p:nvCxnSpPr>
        <p:spPr>
          <a:xfrm flipH="1" flipV="1">
            <a:off x="11105260" y="1715330"/>
            <a:ext cx="301415" cy="640660"/>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9EE9128-171D-4A87-A2FD-55A7C615E1A0}"/>
              </a:ext>
            </a:extLst>
          </p:cNvPr>
          <p:cNvCxnSpPr>
            <a:cxnSpLocks/>
            <a:stCxn id="113" idx="0"/>
            <a:endCxn id="140" idx="2"/>
          </p:cNvCxnSpPr>
          <p:nvPr/>
        </p:nvCxnSpPr>
        <p:spPr>
          <a:xfrm flipV="1">
            <a:off x="11406675" y="1296945"/>
            <a:ext cx="271111" cy="1059045"/>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57FC183C-3451-437E-AFD6-325BDF2CB257}"/>
              </a:ext>
            </a:extLst>
          </p:cNvPr>
          <p:cNvPicPr>
            <a:picLocks noChangeAspect="1"/>
          </p:cNvPicPr>
          <p:nvPr/>
        </p:nvPicPr>
        <p:blipFill>
          <a:blip r:embed="rId31">
            <a:extLst>
              <a:ext uri="{28A0092B-C50C-407E-A947-70E740481C1C}">
                <a14:useLocalDpi xmlns:a14="http://schemas.microsoft.com/office/drawing/2010/main" val="0"/>
              </a:ext>
              <a:ext uri="{837473B0-CC2E-450A-ABE3-18F120FF3D39}">
                <a1611:picAttrSrcUrl xmlns:a1611="http://schemas.microsoft.com/office/drawing/2016/11/main" r:id="rId32"/>
              </a:ext>
            </a:extLst>
          </a:blip>
          <a:stretch>
            <a:fillRect/>
          </a:stretch>
        </p:blipFill>
        <p:spPr>
          <a:xfrm>
            <a:off x="2768946" y="390708"/>
            <a:ext cx="351720" cy="399867"/>
          </a:xfrm>
          <a:prstGeom prst="rect">
            <a:avLst/>
          </a:prstGeom>
        </p:spPr>
      </p:pic>
      <p:sp>
        <p:nvSpPr>
          <p:cNvPr id="23" name="Rectangle 22">
            <a:extLst>
              <a:ext uri="{FF2B5EF4-FFF2-40B4-BE49-F238E27FC236}">
                <a16:creationId xmlns:a16="http://schemas.microsoft.com/office/drawing/2014/main" id="{69514696-EB15-4BD2-90DA-8869EC4D5410}"/>
              </a:ext>
            </a:extLst>
          </p:cNvPr>
          <p:cNvSpPr/>
          <p:nvPr/>
        </p:nvSpPr>
        <p:spPr>
          <a:xfrm>
            <a:off x="3211681" y="405975"/>
            <a:ext cx="1080745" cy="276999"/>
          </a:xfrm>
          <a:prstGeom prst="rect">
            <a:avLst/>
          </a:prstGeom>
        </p:spPr>
        <p:txBody>
          <a:bodyPr wrap="none">
            <a:spAutoFit/>
          </a:bodyPr>
          <a:lstStyle/>
          <a:p>
            <a:r>
              <a:rPr lang="sv-SE" sz="1200" b="1" dirty="0">
                <a:solidFill>
                  <a:srgbClr val="000000"/>
                </a:solidFill>
                <a:latin typeface="Roboto"/>
              </a:rPr>
              <a:t>perspective </a:t>
            </a:r>
            <a:endParaRPr lang="sv-SE" sz="1200" b="1" dirty="0"/>
          </a:p>
        </p:txBody>
      </p:sp>
      <p:cxnSp>
        <p:nvCxnSpPr>
          <p:cNvPr id="79" name="Straight Arrow Connector 78">
            <a:extLst>
              <a:ext uri="{FF2B5EF4-FFF2-40B4-BE49-F238E27FC236}">
                <a16:creationId xmlns:a16="http://schemas.microsoft.com/office/drawing/2014/main" id="{DD82A52A-124A-47F7-B015-F35C1AAE42A1}"/>
              </a:ext>
            </a:extLst>
          </p:cNvPr>
          <p:cNvCxnSpPr>
            <a:cxnSpLocks/>
            <a:stCxn id="22" idx="2"/>
            <a:endCxn id="54" idx="1"/>
          </p:cNvCxnSpPr>
          <p:nvPr/>
        </p:nvCxnSpPr>
        <p:spPr>
          <a:xfrm flipH="1">
            <a:off x="2841771" y="790575"/>
            <a:ext cx="103035" cy="650761"/>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33">
            <a:extLst>
              <a:ext uri="{28A0092B-C50C-407E-A947-70E740481C1C}">
                <a14:useLocalDpi xmlns:a14="http://schemas.microsoft.com/office/drawing/2010/main" val="0"/>
              </a:ext>
              <a:ext uri="{837473B0-CC2E-450A-ABE3-18F120FF3D39}">
                <a1611:picAttrSrcUrl xmlns:a1611="http://schemas.microsoft.com/office/drawing/2016/11/main" r:id="rId34"/>
              </a:ext>
            </a:extLst>
          </a:blip>
          <a:stretch>
            <a:fillRect/>
          </a:stretch>
        </p:blipFill>
        <p:spPr>
          <a:xfrm>
            <a:off x="10673322"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10646132"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10032535"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32" name="Picture 31" descr="A picture containing engineering drawing&#10;&#10;Description automatically generated">
            <a:extLst>
              <a:ext uri="{FF2B5EF4-FFF2-40B4-BE49-F238E27FC236}">
                <a16:creationId xmlns:a16="http://schemas.microsoft.com/office/drawing/2014/main" id="{BDCAA298-4648-4025-8361-D6E70E600C7E}"/>
              </a:ext>
            </a:extLst>
          </p:cNvPr>
          <p:cNvPicPr>
            <a:picLocks noChangeAspect="1"/>
          </p:cNvPicPr>
          <p:nvPr/>
        </p:nvPicPr>
        <p:blipFill>
          <a:blip r:embed="rId35">
            <a:extLst>
              <a:ext uri="{28A0092B-C50C-407E-A947-70E740481C1C}">
                <a14:useLocalDpi xmlns:a14="http://schemas.microsoft.com/office/drawing/2010/main" val="0"/>
              </a:ext>
              <a:ext uri="{837473B0-CC2E-450A-ABE3-18F120FF3D39}">
                <a1611:picAttrSrcUrl xmlns:a1611="http://schemas.microsoft.com/office/drawing/2016/11/main" r:id="rId36"/>
              </a:ext>
            </a:extLst>
          </a:blip>
          <a:stretch>
            <a:fillRect/>
          </a:stretch>
        </p:blipFill>
        <p:spPr>
          <a:xfrm>
            <a:off x="1565078" y="2140539"/>
            <a:ext cx="350625" cy="483961"/>
          </a:xfrm>
          <a:prstGeom prst="rect">
            <a:avLst/>
          </a:prstGeom>
        </p:spPr>
      </p:pic>
      <p:pic>
        <p:nvPicPr>
          <p:cNvPr id="34" name="Picture 33">
            <a:extLst>
              <a:ext uri="{FF2B5EF4-FFF2-40B4-BE49-F238E27FC236}">
                <a16:creationId xmlns:a16="http://schemas.microsoft.com/office/drawing/2014/main" id="{A467C330-BA23-401D-8BC3-607A663CFDE3}"/>
              </a:ext>
            </a:extLst>
          </p:cNvPr>
          <p:cNvPicPr>
            <a:picLocks noChangeAspect="1"/>
          </p:cNvPicPr>
          <p:nvPr/>
        </p:nvPicPr>
        <p:blipFill>
          <a:blip r:embed="rId37">
            <a:extLst>
              <a:ext uri="{28A0092B-C50C-407E-A947-70E740481C1C}">
                <a14:useLocalDpi xmlns:a14="http://schemas.microsoft.com/office/drawing/2010/main" val="0"/>
              </a:ext>
              <a:ext uri="{837473B0-CC2E-450A-ABE3-18F120FF3D39}">
                <a1611:picAttrSrcUrl xmlns:a1611="http://schemas.microsoft.com/office/drawing/2016/11/main" r:id="rId38"/>
              </a:ext>
            </a:extLst>
          </a:blip>
          <a:stretch>
            <a:fillRect/>
          </a:stretch>
        </p:blipFill>
        <p:spPr>
          <a:xfrm>
            <a:off x="3074494" y="961587"/>
            <a:ext cx="546845" cy="546845"/>
          </a:xfrm>
          <a:prstGeom prst="rect">
            <a:avLst/>
          </a:prstGeom>
        </p:spPr>
      </p:pic>
      <p:grpSp>
        <p:nvGrpSpPr>
          <p:cNvPr id="36" name="Group 35">
            <a:extLst>
              <a:ext uri="{FF2B5EF4-FFF2-40B4-BE49-F238E27FC236}">
                <a16:creationId xmlns:a16="http://schemas.microsoft.com/office/drawing/2014/main" id="{263503B1-D98A-4070-BFCC-323E4344F374}"/>
              </a:ext>
            </a:extLst>
          </p:cNvPr>
          <p:cNvGrpSpPr/>
          <p:nvPr/>
        </p:nvGrpSpPr>
        <p:grpSpPr>
          <a:xfrm>
            <a:off x="4571030" y="2209407"/>
            <a:ext cx="397001" cy="484666"/>
            <a:chOff x="4537950" y="1889270"/>
            <a:chExt cx="397001" cy="484666"/>
          </a:xfrm>
        </p:grpSpPr>
        <p:sp>
          <p:nvSpPr>
            <p:cNvPr id="35" name="Oval 34">
              <a:extLst>
                <a:ext uri="{FF2B5EF4-FFF2-40B4-BE49-F238E27FC236}">
                  <a16:creationId xmlns:a16="http://schemas.microsoft.com/office/drawing/2014/main" id="{BDD6001B-E656-423B-9A5E-F15EFEEB43CF}"/>
                </a:ext>
              </a:extLst>
            </p:cNvPr>
            <p:cNvSpPr/>
            <p:nvPr/>
          </p:nvSpPr>
          <p:spPr>
            <a:xfrm>
              <a:off x="4626372" y="1889270"/>
              <a:ext cx="231384" cy="24210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a:extLst>
                <a:ext uri="{FF2B5EF4-FFF2-40B4-BE49-F238E27FC236}">
                  <a16:creationId xmlns:a16="http://schemas.microsoft.com/office/drawing/2014/main" id="{DBDB0F37-83A7-4B12-988C-52AA6092476E}"/>
                </a:ext>
              </a:extLst>
            </p:cNvPr>
            <p:cNvSpPr/>
            <p:nvPr/>
          </p:nvSpPr>
          <p:spPr>
            <a:xfrm>
              <a:off x="4703567" y="1992156"/>
              <a:ext cx="231384" cy="23622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a:extLst>
                <a:ext uri="{FF2B5EF4-FFF2-40B4-BE49-F238E27FC236}">
                  <a16:creationId xmlns:a16="http://schemas.microsoft.com/office/drawing/2014/main" id="{E9737148-DD8F-4DF9-BBFB-FF02E51BC834}"/>
                </a:ext>
              </a:extLst>
            </p:cNvPr>
            <p:cNvSpPr/>
            <p:nvPr/>
          </p:nvSpPr>
          <p:spPr>
            <a:xfrm>
              <a:off x="4537950" y="2128372"/>
              <a:ext cx="231384" cy="245564"/>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3" name="Group 42">
            <a:extLst>
              <a:ext uri="{FF2B5EF4-FFF2-40B4-BE49-F238E27FC236}">
                <a16:creationId xmlns:a16="http://schemas.microsoft.com/office/drawing/2014/main" id="{7E459F38-CEEE-4724-BB6B-2E8B102C5043}"/>
              </a:ext>
            </a:extLst>
          </p:cNvPr>
          <p:cNvGrpSpPr/>
          <p:nvPr/>
        </p:nvGrpSpPr>
        <p:grpSpPr>
          <a:xfrm>
            <a:off x="7425565" y="1963491"/>
            <a:ext cx="281493" cy="371341"/>
            <a:chOff x="5596548" y="1951769"/>
            <a:chExt cx="281493" cy="371341"/>
          </a:xfrm>
        </p:grpSpPr>
        <p:sp>
          <p:nvSpPr>
            <p:cNvPr id="98" name="Oval 97">
              <a:extLst>
                <a:ext uri="{FF2B5EF4-FFF2-40B4-BE49-F238E27FC236}">
                  <a16:creationId xmlns:a16="http://schemas.microsoft.com/office/drawing/2014/main" id="{C6029869-94B4-408C-ADF9-C3E3E6F29D37}"/>
                </a:ext>
              </a:extLst>
            </p:cNvPr>
            <p:cNvSpPr/>
            <p:nvPr/>
          </p:nvSpPr>
          <p:spPr>
            <a:xfrm>
              <a:off x="5675313" y="1951769"/>
              <a:ext cx="108628" cy="105652"/>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a:extLst>
                <a:ext uri="{FF2B5EF4-FFF2-40B4-BE49-F238E27FC236}">
                  <a16:creationId xmlns:a16="http://schemas.microsoft.com/office/drawing/2014/main" id="{28E5039A-7E76-46BE-BAE0-36AF47B412FD}"/>
                </a:ext>
              </a:extLst>
            </p:cNvPr>
            <p:cNvSpPr/>
            <p:nvPr/>
          </p:nvSpPr>
          <p:spPr>
            <a:xfrm>
              <a:off x="5620811" y="1977304"/>
              <a:ext cx="100499" cy="101337"/>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a:extLst>
                <a:ext uri="{FF2B5EF4-FFF2-40B4-BE49-F238E27FC236}">
                  <a16:creationId xmlns:a16="http://schemas.microsoft.com/office/drawing/2014/main" id="{12B4AE13-331B-444B-8BBC-5DC0B72C7808}"/>
                </a:ext>
              </a:extLst>
            </p:cNvPr>
            <p:cNvSpPr/>
            <p:nvPr/>
          </p:nvSpPr>
          <p:spPr>
            <a:xfrm>
              <a:off x="5596548" y="2051977"/>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a:extLst>
                <a:ext uri="{FF2B5EF4-FFF2-40B4-BE49-F238E27FC236}">
                  <a16:creationId xmlns:a16="http://schemas.microsoft.com/office/drawing/2014/main" id="{A1E7036A-BDA6-43A2-9690-7A7826E21025}"/>
                </a:ext>
              </a:extLst>
            </p:cNvPr>
            <p:cNvSpPr/>
            <p:nvPr/>
          </p:nvSpPr>
          <p:spPr>
            <a:xfrm>
              <a:off x="5700347" y="2094776"/>
              <a:ext cx="100499" cy="101337"/>
            </a:xfrm>
            <a:prstGeom prst="ellipse">
              <a:avLst/>
            </a:prstGeom>
            <a:solidFill>
              <a:srgbClr val="FF0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a:extLst>
                <a:ext uri="{FF2B5EF4-FFF2-40B4-BE49-F238E27FC236}">
                  <a16:creationId xmlns:a16="http://schemas.microsoft.com/office/drawing/2014/main" id="{C5CE64F6-AF3A-41E9-A496-DD6EE6279C08}"/>
                </a:ext>
              </a:extLst>
            </p:cNvPr>
            <p:cNvSpPr/>
            <p:nvPr/>
          </p:nvSpPr>
          <p:spPr>
            <a:xfrm>
              <a:off x="5705949" y="2172650"/>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a:extLst>
                <a:ext uri="{FF2B5EF4-FFF2-40B4-BE49-F238E27FC236}">
                  <a16:creationId xmlns:a16="http://schemas.microsoft.com/office/drawing/2014/main" id="{EA952F99-7F63-4B34-8A80-7202297B4910}"/>
                </a:ext>
              </a:extLst>
            </p:cNvPr>
            <p:cNvSpPr/>
            <p:nvPr/>
          </p:nvSpPr>
          <p:spPr>
            <a:xfrm>
              <a:off x="5615028" y="2221773"/>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a:extLst>
                <a:ext uri="{FF2B5EF4-FFF2-40B4-BE49-F238E27FC236}">
                  <a16:creationId xmlns:a16="http://schemas.microsoft.com/office/drawing/2014/main" id="{31995D8A-C52E-495E-BB61-A9415614C5CF}"/>
                </a:ext>
              </a:extLst>
            </p:cNvPr>
            <p:cNvSpPr/>
            <p:nvPr/>
          </p:nvSpPr>
          <p:spPr>
            <a:xfrm>
              <a:off x="5777542" y="1992156"/>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45" name="Picture 44">
            <a:extLst>
              <a:ext uri="{FF2B5EF4-FFF2-40B4-BE49-F238E27FC236}">
                <a16:creationId xmlns:a16="http://schemas.microsoft.com/office/drawing/2014/main" id="{AC5A8BD8-5463-4AEF-96C9-3514D71BEE9C}"/>
              </a:ext>
            </a:extLst>
          </p:cNvPr>
          <p:cNvPicPr>
            <a:picLocks noChangeAspect="1"/>
          </p:cNvPicPr>
          <p:nvPr/>
        </p:nvPicPr>
        <p:blipFill>
          <a:blip r:embed="rId39">
            <a:extLst>
              <a:ext uri="{28A0092B-C50C-407E-A947-70E740481C1C}">
                <a14:useLocalDpi xmlns:a14="http://schemas.microsoft.com/office/drawing/2010/main" val="0"/>
              </a:ext>
              <a:ext uri="{837473B0-CC2E-450A-ABE3-18F120FF3D39}">
                <a1611:picAttrSrcUrl xmlns:a1611="http://schemas.microsoft.com/office/drawing/2016/11/main" r:id="rId40"/>
              </a:ext>
            </a:extLst>
          </a:blip>
          <a:stretch>
            <a:fillRect/>
          </a:stretch>
        </p:blipFill>
        <p:spPr>
          <a:xfrm>
            <a:off x="5436371" y="980118"/>
            <a:ext cx="518293" cy="518293"/>
          </a:xfrm>
          <a:prstGeom prst="rect">
            <a:avLst/>
          </a:prstGeom>
        </p:spPr>
      </p:pic>
      <p:pic>
        <p:nvPicPr>
          <p:cNvPr id="111" name="Picture 110">
            <a:extLst>
              <a:ext uri="{FF2B5EF4-FFF2-40B4-BE49-F238E27FC236}">
                <a16:creationId xmlns:a16="http://schemas.microsoft.com/office/drawing/2014/main" id="{41B3AF7F-73AC-4984-963A-4A1B4241DB41}"/>
              </a:ext>
            </a:extLst>
          </p:cNvPr>
          <p:cNvPicPr>
            <a:picLocks noChangeAspect="1"/>
          </p:cNvPicPr>
          <p:nvPr/>
        </p:nvPicPr>
        <p:blipFill>
          <a:blip r:embed="rId41">
            <a:extLst>
              <a:ext uri="{BEBA8EAE-BF5A-486C-A8C5-ECC9F3942E4B}">
                <a14:imgProps xmlns:a14="http://schemas.microsoft.com/office/drawing/2010/main">
                  <a14:imgLayer r:embed="rId42">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0"/>
              </a:ext>
            </a:extLst>
          </a:blip>
          <a:stretch>
            <a:fillRect/>
          </a:stretch>
        </p:blipFill>
        <p:spPr>
          <a:xfrm>
            <a:off x="683776" y="778652"/>
            <a:ext cx="518293" cy="518293"/>
          </a:xfrm>
          <a:prstGeom prst="rect">
            <a:avLst/>
          </a:prstGeom>
        </p:spPr>
      </p:pic>
      <p:pic>
        <p:nvPicPr>
          <p:cNvPr id="77" name="Picture 76">
            <a:extLst>
              <a:ext uri="{FF2B5EF4-FFF2-40B4-BE49-F238E27FC236}">
                <a16:creationId xmlns:a16="http://schemas.microsoft.com/office/drawing/2014/main" id="{D120BA69-DC6E-4E47-AD34-C44FC563A958}"/>
              </a:ext>
            </a:extLst>
          </p:cNvPr>
          <p:cNvPicPr>
            <a:picLocks noChangeAspect="1"/>
          </p:cNvPicPr>
          <p:nvPr/>
        </p:nvPicPr>
        <p:blipFill>
          <a:blip r:embed="rId43">
            <a:extLst>
              <a:ext uri="{28A0092B-C50C-407E-A947-70E740481C1C}">
                <a14:useLocalDpi xmlns:a14="http://schemas.microsoft.com/office/drawing/2010/main" val="0"/>
              </a:ext>
              <a:ext uri="{837473B0-CC2E-450A-ABE3-18F120FF3D39}">
                <a1611:picAttrSrcUrl xmlns:a1611="http://schemas.microsoft.com/office/drawing/2016/11/main" r:id="rId44"/>
              </a:ext>
            </a:extLst>
          </a:blip>
          <a:stretch>
            <a:fillRect/>
          </a:stretch>
        </p:blipFill>
        <p:spPr>
          <a:xfrm>
            <a:off x="7407190" y="1009541"/>
            <a:ext cx="398738" cy="398738"/>
          </a:xfrm>
          <a:prstGeom prst="rect">
            <a:avLst/>
          </a:prstGeom>
        </p:spPr>
      </p:pic>
      <p:pic>
        <p:nvPicPr>
          <p:cNvPr id="83" name="Picture 82" descr="Logo&#10;&#10;Description automatically generated">
            <a:extLst>
              <a:ext uri="{FF2B5EF4-FFF2-40B4-BE49-F238E27FC236}">
                <a16:creationId xmlns:a16="http://schemas.microsoft.com/office/drawing/2014/main" id="{75513874-6782-4A16-82CD-0171AE7B8BC6}"/>
              </a:ext>
            </a:extLst>
          </p:cNvPr>
          <p:cNvPicPr>
            <a:picLocks noChangeAspect="1"/>
          </p:cNvPicPr>
          <p:nvPr/>
        </p:nvPicPr>
        <p:blipFill>
          <a:blip r:embed="rId45">
            <a:extLst>
              <a:ext uri="{28A0092B-C50C-407E-A947-70E740481C1C}">
                <a14:useLocalDpi xmlns:a14="http://schemas.microsoft.com/office/drawing/2010/main" val="0"/>
              </a:ext>
              <a:ext uri="{837473B0-CC2E-450A-ABE3-18F120FF3D39}">
                <a1611:picAttrSrcUrl xmlns:a1611="http://schemas.microsoft.com/office/drawing/2016/11/main" r:id="rId46"/>
              </a:ext>
            </a:extLst>
          </a:blip>
          <a:stretch>
            <a:fillRect/>
          </a:stretch>
        </p:blipFill>
        <p:spPr>
          <a:xfrm>
            <a:off x="8646142" y="453701"/>
            <a:ext cx="449269" cy="489061"/>
          </a:xfrm>
          <a:prstGeom prst="rect">
            <a:avLst/>
          </a:prstGeom>
        </p:spPr>
      </p:pic>
      <p:pic>
        <p:nvPicPr>
          <p:cNvPr id="94" name="Picture 93">
            <a:extLst>
              <a:ext uri="{FF2B5EF4-FFF2-40B4-BE49-F238E27FC236}">
                <a16:creationId xmlns:a16="http://schemas.microsoft.com/office/drawing/2014/main" id="{BFCE193E-94B0-47A1-AA35-5B7563167B54}"/>
              </a:ext>
            </a:extLst>
          </p:cNvPr>
          <p:cNvPicPr>
            <a:picLocks noChangeAspect="1"/>
          </p:cNvPicPr>
          <p:nvPr/>
        </p:nvPicPr>
        <p:blipFill>
          <a:blip r:embed="rId47">
            <a:extLst>
              <a:ext uri="{28A0092B-C50C-407E-A947-70E740481C1C}">
                <a14:useLocalDpi xmlns:a14="http://schemas.microsoft.com/office/drawing/2010/main" val="0"/>
              </a:ext>
              <a:ext uri="{837473B0-CC2E-450A-ABE3-18F120FF3D39}">
                <a1611:picAttrSrcUrl xmlns:a1611="http://schemas.microsoft.com/office/drawing/2016/11/main" r:id="rId48"/>
              </a:ext>
            </a:extLst>
          </a:blip>
          <a:stretch>
            <a:fillRect/>
          </a:stretch>
        </p:blipFill>
        <p:spPr>
          <a:xfrm>
            <a:off x="9570626" y="126410"/>
            <a:ext cx="449265" cy="449265"/>
          </a:xfrm>
          <a:prstGeom prst="rect">
            <a:avLst/>
          </a:prstGeom>
        </p:spPr>
      </p:pic>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49">
            <a:extLst>
              <a:ext uri="{28A0092B-C50C-407E-A947-70E740481C1C}">
                <a14:useLocalDpi xmlns:a14="http://schemas.microsoft.com/office/drawing/2010/main" val="0"/>
              </a:ext>
              <a:ext uri="{837473B0-CC2E-450A-ABE3-18F120FF3D39}">
                <a1611:picAttrSrcUrl xmlns:a1611="http://schemas.microsoft.com/office/drawing/2016/11/main" r:id="rId50"/>
              </a:ext>
            </a:extLst>
          </a:blip>
          <a:stretch>
            <a:fillRect/>
          </a:stretch>
        </p:blipFill>
        <p:spPr>
          <a:xfrm>
            <a:off x="10420586"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1919885" cy="369332"/>
          </a:xfrm>
          <a:prstGeom prst="rect">
            <a:avLst/>
          </a:prstGeom>
          <a:noFill/>
        </p:spPr>
        <p:txBody>
          <a:bodyPr wrap="none" rtlCol="0">
            <a:spAutoFit/>
          </a:bodyPr>
          <a:lstStyle/>
          <a:p>
            <a:r>
              <a:rPr lang="sv-SE" b="1" dirty="0"/>
              <a:t>CULTURE HISTORY</a:t>
            </a:r>
          </a:p>
        </p:txBody>
      </p:sp>
      <p:cxnSp>
        <p:nvCxnSpPr>
          <p:cNvPr id="132" name="Straight Arrow Connector 131">
            <a:extLst>
              <a:ext uri="{FF2B5EF4-FFF2-40B4-BE49-F238E27FC236}">
                <a16:creationId xmlns:a16="http://schemas.microsoft.com/office/drawing/2014/main" id="{8D3DED9B-6F5A-48D7-879F-2B49EF4A19CA}"/>
              </a:ext>
            </a:extLst>
          </p:cNvPr>
          <p:cNvCxnSpPr>
            <a:cxnSpLocks/>
            <a:stCxn id="104" idx="0"/>
            <a:endCxn id="103" idx="2"/>
          </p:cNvCxnSpPr>
          <p:nvPr/>
        </p:nvCxnSpPr>
        <p:spPr>
          <a:xfrm flipV="1">
            <a:off x="7762090" y="2555766"/>
            <a:ext cx="109493" cy="153753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113" name="Picture 6" descr="Modern Art Simplified">
            <a:extLst>
              <a:ext uri="{FF2B5EF4-FFF2-40B4-BE49-F238E27FC236}">
                <a16:creationId xmlns:a16="http://schemas.microsoft.com/office/drawing/2014/main" id="{EB59D936-8E50-4EF4-A51B-BE9FF2416BC6}"/>
              </a:ext>
            </a:extLst>
          </p:cNvPr>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10640393" y="2355990"/>
            <a:ext cx="1532564" cy="2447570"/>
          </a:xfrm>
          <a:prstGeom prst="rect">
            <a:avLst/>
          </a:prstGeom>
          <a:noFill/>
          <a:extLst>
            <a:ext uri="{909E8E84-426E-40DD-AFC4-6F175D3DCCD1}">
              <a14:hiddenFill xmlns:a14="http://schemas.microsoft.com/office/drawing/2010/main">
                <a:solidFill>
                  <a:srgbClr val="FFFFFF"/>
                </a:solidFill>
              </a14:hiddenFill>
            </a:ext>
          </a:extLst>
        </p:spPr>
      </p:pic>
      <p:cxnSp>
        <p:nvCxnSpPr>
          <p:cNvPr id="114" name="Straight Arrow Connector 113">
            <a:extLst>
              <a:ext uri="{FF2B5EF4-FFF2-40B4-BE49-F238E27FC236}">
                <a16:creationId xmlns:a16="http://schemas.microsoft.com/office/drawing/2014/main" id="{0473671C-EC68-4499-9805-68889F240590}"/>
              </a:ext>
            </a:extLst>
          </p:cNvPr>
          <p:cNvCxnSpPr>
            <a:cxnSpLocks/>
            <a:stCxn id="70" idx="0"/>
            <a:endCxn id="56" idx="2"/>
          </p:cNvCxnSpPr>
          <p:nvPr/>
        </p:nvCxnSpPr>
        <p:spPr>
          <a:xfrm flipV="1">
            <a:off x="9146406" y="1157004"/>
            <a:ext cx="177427" cy="3393513"/>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846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645684" y="637726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a:endCxn id="20" idx="0"/>
          </p:cNvCxnSpPr>
          <p:nvPr/>
        </p:nvCxnSpPr>
        <p:spPr>
          <a:xfrm>
            <a:off x="907675" y="790575"/>
            <a:ext cx="0" cy="55866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6EBC3684-1779-4B50-A0CC-3C32FA22577D}"/>
              </a:ext>
            </a:extLst>
          </p:cNvPr>
          <p:cNvSpPr/>
          <p:nvPr/>
        </p:nvSpPr>
        <p:spPr>
          <a:xfrm>
            <a:off x="706405"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63535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72" name="Picture 71">
            <a:extLst>
              <a:ext uri="{FF2B5EF4-FFF2-40B4-BE49-F238E27FC236}">
                <a16:creationId xmlns:a16="http://schemas.microsoft.com/office/drawing/2014/main" id="{4E3CEE52-37D5-4A86-9EA8-685CC9F60F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9527" y="2643616"/>
            <a:ext cx="399000" cy="399000"/>
          </a:xfrm>
          <a:prstGeom prst="rect">
            <a:avLst/>
          </a:prstGeom>
        </p:spPr>
      </p:pic>
      <p:cxnSp>
        <p:nvCxnSpPr>
          <p:cNvPr id="75" name="Straight Arrow Connector 74">
            <a:extLst>
              <a:ext uri="{FF2B5EF4-FFF2-40B4-BE49-F238E27FC236}">
                <a16:creationId xmlns:a16="http://schemas.microsoft.com/office/drawing/2014/main" id="{CEE91C90-7114-4E14-BA6F-E87A75750D8B}"/>
              </a:ext>
            </a:extLst>
          </p:cNvPr>
          <p:cNvCxnSpPr>
            <a:cxnSpLocks/>
            <a:stCxn id="72" idx="0"/>
            <a:endCxn id="139" idx="2"/>
          </p:cNvCxnSpPr>
          <p:nvPr/>
        </p:nvCxnSpPr>
        <p:spPr>
          <a:xfrm flipH="1" flipV="1">
            <a:off x="1094485" y="1715330"/>
            <a:ext cx="134542" cy="92828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547"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635357"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21760"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811"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5754524" cy="369332"/>
          </a:xfrm>
          <a:prstGeom prst="rect">
            <a:avLst/>
          </a:prstGeom>
          <a:noFill/>
        </p:spPr>
        <p:txBody>
          <a:bodyPr wrap="none" rtlCol="0">
            <a:spAutoFit/>
          </a:bodyPr>
          <a:lstStyle/>
          <a:p>
            <a:r>
              <a:rPr lang="sv-SE" b="1" dirty="0">
                <a:latin typeface="Arial" panose="020B0604020202020204" pitchFamily="34" charset="0"/>
              </a:rPr>
              <a:t>Modernism (Surrealism &amp; Abstract Expressionism)</a:t>
            </a:r>
            <a:endParaRPr lang="sv-SE" b="1" dirty="0"/>
          </a:p>
        </p:txBody>
      </p:sp>
      <p:pic>
        <p:nvPicPr>
          <p:cNvPr id="4" name="Picture 3">
            <a:extLst>
              <a:ext uri="{FF2B5EF4-FFF2-40B4-BE49-F238E27FC236}">
                <a16:creationId xmlns:a16="http://schemas.microsoft.com/office/drawing/2014/main" id="{159EDD8E-6E0E-4FDB-BF28-E86A75BBA63A}"/>
              </a:ext>
            </a:extLst>
          </p:cNvPr>
          <p:cNvPicPr>
            <a:picLocks noChangeAspect="1"/>
          </p:cNvPicPr>
          <p:nvPr/>
        </p:nvPicPr>
        <p:blipFill>
          <a:blip r:embed="rId8"/>
          <a:stretch>
            <a:fillRect/>
          </a:stretch>
        </p:blipFill>
        <p:spPr>
          <a:xfrm>
            <a:off x="1341385" y="381059"/>
            <a:ext cx="857250" cy="1047750"/>
          </a:xfrm>
          <a:prstGeom prst="rect">
            <a:avLst/>
          </a:prstGeom>
        </p:spPr>
      </p:pic>
      <p:sp>
        <p:nvSpPr>
          <p:cNvPr id="23" name="TextBox 22">
            <a:extLst>
              <a:ext uri="{FF2B5EF4-FFF2-40B4-BE49-F238E27FC236}">
                <a16:creationId xmlns:a16="http://schemas.microsoft.com/office/drawing/2014/main" id="{75BB6CE6-71FD-4155-83C9-D30EB456F112}"/>
              </a:ext>
            </a:extLst>
          </p:cNvPr>
          <p:cNvSpPr txBox="1"/>
          <p:nvPr/>
        </p:nvSpPr>
        <p:spPr>
          <a:xfrm>
            <a:off x="1437676" y="1438331"/>
            <a:ext cx="862608" cy="276999"/>
          </a:xfrm>
          <a:prstGeom prst="rect">
            <a:avLst/>
          </a:prstGeom>
          <a:noFill/>
        </p:spPr>
        <p:txBody>
          <a:bodyPr wrap="none" rtlCol="0">
            <a:spAutoFit/>
          </a:bodyPr>
          <a:lstStyle/>
          <a:p>
            <a:r>
              <a:rPr lang="sv-SE" sz="1200" b="1" dirty="0"/>
              <a:t>Surrealism</a:t>
            </a:r>
          </a:p>
        </p:txBody>
      </p:sp>
      <p:pic>
        <p:nvPicPr>
          <p:cNvPr id="17410" name="Picture 2" descr="undefined">
            <a:extLst>
              <a:ext uri="{FF2B5EF4-FFF2-40B4-BE49-F238E27FC236}">
                <a16:creationId xmlns:a16="http://schemas.microsoft.com/office/drawing/2014/main" id="{8742E46F-99B1-4D53-A8FA-8CABD738F0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07284" y="381059"/>
            <a:ext cx="3540116" cy="269058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A0B80F8-1E61-4E9D-8059-36FA8502ECF1}"/>
              </a:ext>
            </a:extLst>
          </p:cNvPr>
          <p:cNvSpPr txBox="1"/>
          <p:nvPr/>
        </p:nvSpPr>
        <p:spPr>
          <a:xfrm>
            <a:off x="2407284" y="3083374"/>
            <a:ext cx="3434851" cy="276999"/>
          </a:xfrm>
          <a:prstGeom prst="rect">
            <a:avLst/>
          </a:prstGeom>
          <a:noFill/>
        </p:spPr>
        <p:txBody>
          <a:bodyPr wrap="none" rtlCol="0">
            <a:spAutoFit/>
          </a:bodyPr>
          <a:lstStyle/>
          <a:p>
            <a:r>
              <a:rPr lang="en-US" sz="1200" b="1" dirty="0"/>
              <a:t>The Persistence of Memory (1931) by Salvador Dalí</a:t>
            </a:r>
            <a:endParaRPr lang="sv-SE" sz="1200" b="1" dirty="0"/>
          </a:p>
        </p:txBody>
      </p:sp>
      <p:pic>
        <p:nvPicPr>
          <p:cNvPr id="17412" name="Picture 4">
            <a:extLst>
              <a:ext uri="{FF2B5EF4-FFF2-40B4-BE49-F238E27FC236}">
                <a16:creationId xmlns:a16="http://schemas.microsoft.com/office/drawing/2014/main" id="{4BF076B7-9641-466F-830A-E785A07A0C9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0349" y="171454"/>
            <a:ext cx="2058365" cy="289409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06A9BE2-056E-4B1E-8193-C692C23D54FE}"/>
              </a:ext>
            </a:extLst>
          </p:cNvPr>
          <p:cNvSpPr txBox="1"/>
          <p:nvPr/>
        </p:nvSpPr>
        <p:spPr>
          <a:xfrm>
            <a:off x="6252131" y="3083373"/>
            <a:ext cx="2774799" cy="276999"/>
          </a:xfrm>
          <a:prstGeom prst="rect">
            <a:avLst/>
          </a:prstGeom>
          <a:noFill/>
        </p:spPr>
        <p:txBody>
          <a:bodyPr wrap="none" rtlCol="0">
            <a:spAutoFit/>
          </a:bodyPr>
          <a:lstStyle/>
          <a:p>
            <a:r>
              <a:rPr lang="en-US" sz="1200" b="1" dirty="0"/>
              <a:t>The Son of Man (1964) by René Magritte</a:t>
            </a:r>
            <a:endParaRPr lang="sv-SE" sz="1200" b="1" dirty="0"/>
          </a:p>
        </p:txBody>
      </p:sp>
      <p:pic>
        <p:nvPicPr>
          <p:cNvPr id="6" name="Picture 5" descr="Icon&#10;&#10;Description automatically generated">
            <a:extLst>
              <a:ext uri="{FF2B5EF4-FFF2-40B4-BE49-F238E27FC236}">
                <a16:creationId xmlns:a16="http://schemas.microsoft.com/office/drawing/2014/main" id="{59033223-2FD2-44BA-B763-22C95D4BCD13}"/>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461206" y="1852141"/>
            <a:ext cx="644158" cy="644158"/>
          </a:xfrm>
          <a:prstGeom prst="rect">
            <a:avLst/>
          </a:prstGeom>
        </p:spPr>
      </p:pic>
      <p:pic>
        <p:nvPicPr>
          <p:cNvPr id="7" name="Picture 6">
            <a:extLst>
              <a:ext uri="{FF2B5EF4-FFF2-40B4-BE49-F238E27FC236}">
                <a16:creationId xmlns:a16="http://schemas.microsoft.com/office/drawing/2014/main" id="{E4D6E993-FABC-4A31-8AD3-13A69E4A8571}"/>
              </a:ext>
            </a:extLst>
          </p:cNvPr>
          <p:cNvPicPr>
            <a:picLocks noChangeAspect="1"/>
          </p:cNvPicPr>
          <p:nvPr/>
        </p:nvPicPr>
        <p:blipFill>
          <a:blip r:embed="rId13"/>
          <a:stretch>
            <a:fillRect/>
          </a:stretch>
        </p:blipFill>
        <p:spPr>
          <a:xfrm>
            <a:off x="1368947" y="3719482"/>
            <a:ext cx="828675" cy="1057275"/>
          </a:xfrm>
          <a:prstGeom prst="rect">
            <a:avLst/>
          </a:prstGeom>
        </p:spPr>
      </p:pic>
      <p:sp>
        <p:nvSpPr>
          <p:cNvPr id="31" name="TextBox 30">
            <a:extLst>
              <a:ext uri="{FF2B5EF4-FFF2-40B4-BE49-F238E27FC236}">
                <a16:creationId xmlns:a16="http://schemas.microsoft.com/office/drawing/2014/main" id="{B6C00335-F7E4-483A-B807-D89FBD5931A8}"/>
              </a:ext>
            </a:extLst>
          </p:cNvPr>
          <p:cNvSpPr txBox="1"/>
          <p:nvPr/>
        </p:nvSpPr>
        <p:spPr>
          <a:xfrm>
            <a:off x="1194158" y="4749923"/>
            <a:ext cx="1178251" cy="461665"/>
          </a:xfrm>
          <a:prstGeom prst="rect">
            <a:avLst/>
          </a:prstGeom>
          <a:noFill/>
        </p:spPr>
        <p:txBody>
          <a:bodyPr wrap="square" rtlCol="0">
            <a:spAutoFit/>
          </a:bodyPr>
          <a:lstStyle/>
          <a:p>
            <a:r>
              <a:rPr lang="sv-SE" sz="1200" b="1" dirty="0"/>
              <a:t>Abstract Expressionism</a:t>
            </a:r>
          </a:p>
        </p:txBody>
      </p:sp>
      <p:sp>
        <p:nvSpPr>
          <p:cNvPr id="33" name="TextBox 32">
            <a:extLst>
              <a:ext uri="{FF2B5EF4-FFF2-40B4-BE49-F238E27FC236}">
                <a16:creationId xmlns:a16="http://schemas.microsoft.com/office/drawing/2014/main" id="{E636BE3C-94CC-4FBF-B2D5-AA8DF699F533}"/>
              </a:ext>
            </a:extLst>
          </p:cNvPr>
          <p:cNvSpPr txBox="1"/>
          <p:nvPr/>
        </p:nvSpPr>
        <p:spPr>
          <a:xfrm>
            <a:off x="2300284" y="6238882"/>
            <a:ext cx="3265061" cy="276999"/>
          </a:xfrm>
          <a:prstGeom prst="rect">
            <a:avLst/>
          </a:prstGeom>
          <a:noFill/>
        </p:spPr>
        <p:txBody>
          <a:bodyPr wrap="none" rtlCol="0">
            <a:spAutoFit/>
          </a:bodyPr>
          <a:lstStyle/>
          <a:p>
            <a:r>
              <a:rPr lang="en-US" sz="1200" b="1" dirty="0"/>
              <a:t>The Sorrows of the King (1952) by Henri Matisse</a:t>
            </a:r>
            <a:endParaRPr lang="sv-SE" sz="1200" b="1" dirty="0"/>
          </a:p>
        </p:txBody>
      </p:sp>
      <p:pic>
        <p:nvPicPr>
          <p:cNvPr id="17416" name="Picture 8" descr="Autumn Rhythm (Number 30) - Wikipedia">
            <a:extLst>
              <a:ext uri="{FF2B5EF4-FFF2-40B4-BE49-F238E27FC236}">
                <a16:creationId xmlns:a16="http://schemas.microsoft.com/office/drawing/2014/main" id="{ECD00579-1460-4366-A8A5-93D1E0EC312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54306" y="3683123"/>
            <a:ext cx="5592010" cy="2821195"/>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5615549B-92B6-404A-A430-84822EE1F7F5}"/>
              </a:ext>
            </a:extLst>
          </p:cNvPr>
          <p:cNvSpPr txBox="1"/>
          <p:nvPr/>
        </p:nvSpPr>
        <p:spPr>
          <a:xfrm>
            <a:off x="5954306" y="6548046"/>
            <a:ext cx="3727111" cy="276999"/>
          </a:xfrm>
          <a:prstGeom prst="rect">
            <a:avLst/>
          </a:prstGeom>
          <a:noFill/>
        </p:spPr>
        <p:txBody>
          <a:bodyPr wrap="none" rtlCol="0">
            <a:spAutoFit/>
          </a:bodyPr>
          <a:lstStyle/>
          <a:p>
            <a:r>
              <a:rPr lang="en-US" sz="1200" b="1" dirty="0"/>
              <a:t>Autumn Rhythm (Number 30, 1950) by Jackson Pollock </a:t>
            </a:r>
            <a:endParaRPr lang="sv-SE" sz="1200" b="1" dirty="0"/>
          </a:p>
        </p:txBody>
      </p:sp>
      <p:pic>
        <p:nvPicPr>
          <p:cNvPr id="17418" name="Picture 10">
            <a:extLst>
              <a:ext uri="{FF2B5EF4-FFF2-40B4-BE49-F238E27FC236}">
                <a16:creationId xmlns:a16="http://schemas.microsoft.com/office/drawing/2014/main" id="{E5AFC04B-A556-4A9A-B17C-91A1D3B599F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07284" y="3673598"/>
            <a:ext cx="3393893" cy="2565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653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645684" y="637726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a:endCxn id="20" idx="0"/>
          </p:cNvCxnSpPr>
          <p:nvPr/>
        </p:nvCxnSpPr>
        <p:spPr>
          <a:xfrm>
            <a:off x="907675" y="790575"/>
            <a:ext cx="0" cy="55866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6EBC3684-1779-4B50-A0CC-3C32FA22577D}"/>
              </a:ext>
            </a:extLst>
          </p:cNvPr>
          <p:cNvSpPr/>
          <p:nvPr/>
        </p:nvSpPr>
        <p:spPr>
          <a:xfrm>
            <a:off x="706405"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63535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72" name="Picture 71">
            <a:extLst>
              <a:ext uri="{FF2B5EF4-FFF2-40B4-BE49-F238E27FC236}">
                <a16:creationId xmlns:a16="http://schemas.microsoft.com/office/drawing/2014/main" id="{4E3CEE52-37D5-4A86-9EA8-685CC9F60F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9527" y="2643616"/>
            <a:ext cx="399000" cy="399000"/>
          </a:xfrm>
          <a:prstGeom prst="rect">
            <a:avLst/>
          </a:prstGeom>
        </p:spPr>
      </p:pic>
      <p:cxnSp>
        <p:nvCxnSpPr>
          <p:cNvPr id="75" name="Straight Arrow Connector 74">
            <a:extLst>
              <a:ext uri="{FF2B5EF4-FFF2-40B4-BE49-F238E27FC236}">
                <a16:creationId xmlns:a16="http://schemas.microsoft.com/office/drawing/2014/main" id="{CEE91C90-7114-4E14-BA6F-E87A75750D8B}"/>
              </a:ext>
            </a:extLst>
          </p:cNvPr>
          <p:cNvCxnSpPr>
            <a:cxnSpLocks/>
            <a:stCxn id="72" idx="0"/>
            <a:endCxn id="139" idx="2"/>
          </p:cNvCxnSpPr>
          <p:nvPr/>
        </p:nvCxnSpPr>
        <p:spPr>
          <a:xfrm flipH="1" flipV="1">
            <a:off x="1094485" y="1715330"/>
            <a:ext cx="134542" cy="92828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547"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635357"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21760"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811"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2929007" cy="369332"/>
          </a:xfrm>
          <a:prstGeom prst="rect">
            <a:avLst/>
          </a:prstGeom>
          <a:noFill/>
        </p:spPr>
        <p:txBody>
          <a:bodyPr wrap="none" rtlCol="0">
            <a:spAutoFit/>
          </a:bodyPr>
          <a:lstStyle/>
          <a:p>
            <a:r>
              <a:rPr lang="sv-SE" b="1" dirty="0">
                <a:latin typeface="Arial" panose="020B0604020202020204" pitchFamily="34" charset="0"/>
              </a:rPr>
              <a:t>Modernism (Dada &amp; Pop)</a:t>
            </a:r>
            <a:endParaRPr lang="sv-SE" b="1" dirty="0"/>
          </a:p>
        </p:txBody>
      </p:sp>
      <p:pic>
        <p:nvPicPr>
          <p:cNvPr id="2" name="Picture 1">
            <a:extLst>
              <a:ext uri="{FF2B5EF4-FFF2-40B4-BE49-F238E27FC236}">
                <a16:creationId xmlns:a16="http://schemas.microsoft.com/office/drawing/2014/main" id="{59866AB7-D4E4-4214-A111-EE2E1FE0B231}"/>
              </a:ext>
            </a:extLst>
          </p:cNvPr>
          <p:cNvPicPr>
            <a:picLocks noChangeAspect="1"/>
          </p:cNvPicPr>
          <p:nvPr/>
        </p:nvPicPr>
        <p:blipFill>
          <a:blip r:embed="rId8"/>
          <a:stretch>
            <a:fillRect/>
          </a:stretch>
        </p:blipFill>
        <p:spPr>
          <a:xfrm>
            <a:off x="1350910" y="591008"/>
            <a:ext cx="838200" cy="1057275"/>
          </a:xfrm>
          <a:prstGeom prst="rect">
            <a:avLst/>
          </a:prstGeom>
        </p:spPr>
      </p:pic>
      <p:sp>
        <p:nvSpPr>
          <p:cNvPr id="15" name="TextBox 14">
            <a:extLst>
              <a:ext uri="{FF2B5EF4-FFF2-40B4-BE49-F238E27FC236}">
                <a16:creationId xmlns:a16="http://schemas.microsoft.com/office/drawing/2014/main" id="{9520BC7D-394D-434D-8CFE-D5DF5B2C6CE5}"/>
              </a:ext>
            </a:extLst>
          </p:cNvPr>
          <p:cNvSpPr txBox="1"/>
          <p:nvPr/>
        </p:nvSpPr>
        <p:spPr>
          <a:xfrm>
            <a:off x="1462241" y="1648283"/>
            <a:ext cx="516488" cy="276999"/>
          </a:xfrm>
          <a:prstGeom prst="rect">
            <a:avLst/>
          </a:prstGeom>
          <a:noFill/>
        </p:spPr>
        <p:txBody>
          <a:bodyPr wrap="none" rtlCol="0">
            <a:spAutoFit/>
          </a:bodyPr>
          <a:lstStyle/>
          <a:p>
            <a:r>
              <a:rPr lang="sv-SE" sz="1200" b="1" dirty="0"/>
              <a:t>Dada</a:t>
            </a:r>
          </a:p>
        </p:txBody>
      </p:sp>
      <p:sp>
        <p:nvSpPr>
          <p:cNvPr id="17" name="TextBox 16">
            <a:extLst>
              <a:ext uri="{FF2B5EF4-FFF2-40B4-BE49-F238E27FC236}">
                <a16:creationId xmlns:a16="http://schemas.microsoft.com/office/drawing/2014/main" id="{37DE73CB-F2EB-4A0D-9991-FE6A7C8C3C85}"/>
              </a:ext>
            </a:extLst>
          </p:cNvPr>
          <p:cNvSpPr txBox="1"/>
          <p:nvPr/>
        </p:nvSpPr>
        <p:spPr>
          <a:xfrm>
            <a:off x="2325604" y="3248026"/>
            <a:ext cx="2510880" cy="276999"/>
          </a:xfrm>
          <a:prstGeom prst="rect">
            <a:avLst/>
          </a:prstGeom>
          <a:noFill/>
        </p:spPr>
        <p:txBody>
          <a:bodyPr wrap="none" rtlCol="0">
            <a:spAutoFit/>
          </a:bodyPr>
          <a:lstStyle/>
          <a:p>
            <a:r>
              <a:rPr lang="en-US" sz="1200" b="1" dirty="0"/>
              <a:t>Fountain (1917) by Marcel Duchamp</a:t>
            </a:r>
            <a:endParaRPr lang="sv-SE" sz="1200" b="1" dirty="0"/>
          </a:p>
        </p:txBody>
      </p:sp>
      <p:pic>
        <p:nvPicPr>
          <p:cNvPr id="13316" name="Picture 4" descr="undefined">
            <a:extLst>
              <a:ext uri="{FF2B5EF4-FFF2-40B4-BE49-F238E27FC236}">
                <a16:creationId xmlns:a16="http://schemas.microsoft.com/office/drawing/2014/main" id="{B65F0A52-AC34-4427-9720-BDCA348012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25604" y="597217"/>
            <a:ext cx="2586037" cy="265612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apoVelo.com | Here's Looking at Marcel Duchamp's 1913 Bicycle Wheel">
            <a:extLst>
              <a:ext uri="{FF2B5EF4-FFF2-40B4-BE49-F238E27FC236}">
                <a16:creationId xmlns:a16="http://schemas.microsoft.com/office/drawing/2014/main" id="{FB6A85FC-B587-4473-BFB2-424F645068E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9556" y="621834"/>
            <a:ext cx="2586037" cy="2586037"/>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D50A40D2-21B1-4FBE-9979-E9428F12336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47146" y="621833"/>
            <a:ext cx="1928172" cy="258601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24009B5-D5B1-46E8-BB2B-8570A325C07C}"/>
              </a:ext>
            </a:extLst>
          </p:cNvPr>
          <p:cNvSpPr txBox="1"/>
          <p:nvPr/>
        </p:nvSpPr>
        <p:spPr>
          <a:xfrm>
            <a:off x="5258516" y="3248025"/>
            <a:ext cx="2834302" cy="276999"/>
          </a:xfrm>
          <a:prstGeom prst="rect">
            <a:avLst/>
          </a:prstGeom>
          <a:noFill/>
        </p:spPr>
        <p:txBody>
          <a:bodyPr wrap="none" rtlCol="0">
            <a:spAutoFit/>
          </a:bodyPr>
          <a:lstStyle/>
          <a:p>
            <a:r>
              <a:rPr lang="en-US" sz="1200" b="1" dirty="0"/>
              <a:t>Bicycle Wheel (1913) by Marcel Duchamp</a:t>
            </a:r>
            <a:endParaRPr lang="sv-SE" sz="1200" b="1" dirty="0"/>
          </a:p>
        </p:txBody>
      </p:sp>
      <p:sp>
        <p:nvSpPr>
          <p:cNvPr id="22" name="TextBox 21">
            <a:extLst>
              <a:ext uri="{FF2B5EF4-FFF2-40B4-BE49-F238E27FC236}">
                <a16:creationId xmlns:a16="http://schemas.microsoft.com/office/drawing/2014/main" id="{53E55E05-D2FB-4E37-9768-7AFAC017DE42}"/>
              </a:ext>
            </a:extLst>
          </p:cNvPr>
          <p:cNvSpPr txBox="1"/>
          <p:nvPr/>
        </p:nvSpPr>
        <p:spPr>
          <a:xfrm>
            <a:off x="8619755" y="3290500"/>
            <a:ext cx="1497141" cy="276999"/>
          </a:xfrm>
          <a:prstGeom prst="rect">
            <a:avLst/>
          </a:prstGeom>
          <a:noFill/>
        </p:spPr>
        <p:txBody>
          <a:bodyPr wrap="none" rtlCol="0">
            <a:spAutoFit/>
          </a:bodyPr>
          <a:lstStyle/>
          <a:p>
            <a:r>
              <a:rPr lang="en-US" sz="1200" b="1" dirty="0"/>
              <a:t>C (1921) by Man Ray</a:t>
            </a:r>
            <a:endParaRPr lang="sv-SE" sz="1200" b="1" dirty="0"/>
          </a:p>
        </p:txBody>
      </p:sp>
      <p:pic>
        <p:nvPicPr>
          <p:cNvPr id="5" name="Picture 4">
            <a:extLst>
              <a:ext uri="{FF2B5EF4-FFF2-40B4-BE49-F238E27FC236}">
                <a16:creationId xmlns:a16="http://schemas.microsoft.com/office/drawing/2014/main" id="{C12EC7CE-E80E-44FA-B314-E39765373B3E}"/>
              </a:ext>
            </a:extLst>
          </p:cNvPr>
          <p:cNvPicPr>
            <a:picLocks noChangeAspect="1"/>
          </p:cNvPicPr>
          <p:nvPr/>
        </p:nvPicPr>
        <p:blipFill>
          <a:blip r:embed="rId12"/>
          <a:stretch>
            <a:fillRect/>
          </a:stretch>
        </p:blipFill>
        <p:spPr>
          <a:xfrm>
            <a:off x="1369363" y="3907374"/>
            <a:ext cx="828675" cy="1047750"/>
          </a:xfrm>
          <a:prstGeom prst="rect">
            <a:avLst/>
          </a:prstGeom>
        </p:spPr>
      </p:pic>
      <p:sp>
        <p:nvSpPr>
          <p:cNvPr id="26" name="TextBox 25">
            <a:extLst>
              <a:ext uri="{FF2B5EF4-FFF2-40B4-BE49-F238E27FC236}">
                <a16:creationId xmlns:a16="http://schemas.microsoft.com/office/drawing/2014/main" id="{5A9FB581-DC91-4470-A291-F3947ABE2C50}"/>
              </a:ext>
            </a:extLst>
          </p:cNvPr>
          <p:cNvSpPr txBox="1"/>
          <p:nvPr/>
        </p:nvSpPr>
        <p:spPr>
          <a:xfrm>
            <a:off x="1525456" y="4955124"/>
            <a:ext cx="430631" cy="276999"/>
          </a:xfrm>
          <a:prstGeom prst="rect">
            <a:avLst/>
          </a:prstGeom>
          <a:noFill/>
        </p:spPr>
        <p:txBody>
          <a:bodyPr wrap="none" rtlCol="0">
            <a:spAutoFit/>
          </a:bodyPr>
          <a:lstStyle/>
          <a:p>
            <a:r>
              <a:rPr lang="sv-SE" sz="1200" b="1" dirty="0"/>
              <a:t>Pop</a:t>
            </a:r>
          </a:p>
        </p:txBody>
      </p:sp>
      <p:pic>
        <p:nvPicPr>
          <p:cNvPr id="13324" name="Picture 12" descr="Just what is it that makes today's homes so different, so appealing?">
            <a:extLst>
              <a:ext uri="{FF2B5EF4-FFF2-40B4-BE49-F238E27FC236}">
                <a16:creationId xmlns:a16="http://schemas.microsoft.com/office/drawing/2014/main" id="{1087FC88-E90A-4B45-A5F0-D0D435BEB38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5603" y="3584297"/>
            <a:ext cx="3055451" cy="3273697"/>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F88FFCA-9536-4421-B1E2-4D801E18C48B}"/>
              </a:ext>
            </a:extLst>
          </p:cNvPr>
          <p:cNvSpPr txBox="1"/>
          <p:nvPr/>
        </p:nvSpPr>
        <p:spPr>
          <a:xfrm>
            <a:off x="5420227" y="3718439"/>
            <a:ext cx="1533023" cy="1015663"/>
          </a:xfrm>
          <a:prstGeom prst="rect">
            <a:avLst/>
          </a:prstGeom>
          <a:noFill/>
        </p:spPr>
        <p:txBody>
          <a:bodyPr wrap="square" rtlCol="0">
            <a:spAutoFit/>
          </a:bodyPr>
          <a:lstStyle/>
          <a:p>
            <a:r>
              <a:rPr lang="en-US" sz="1200" b="1" dirty="0"/>
              <a:t>Just what is it that makes today's homes so different, so appealing? (1956) by Richard Hamilton</a:t>
            </a:r>
            <a:endParaRPr lang="sv-SE" sz="1200" b="1" dirty="0"/>
          </a:p>
        </p:txBody>
      </p:sp>
      <p:pic>
        <p:nvPicPr>
          <p:cNvPr id="13326" name="Picture 14" descr="All about pop-art">
            <a:extLst>
              <a:ext uri="{FF2B5EF4-FFF2-40B4-BE49-F238E27FC236}">
                <a16:creationId xmlns:a16="http://schemas.microsoft.com/office/drawing/2014/main" id="{07029EF9-1E60-4585-9358-24380560250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56409" y="3760914"/>
            <a:ext cx="4631092" cy="2475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932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645684" y="637726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a:endCxn id="20" idx="0"/>
          </p:cNvCxnSpPr>
          <p:nvPr/>
        </p:nvCxnSpPr>
        <p:spPr>
          <a:xfrm>
            <a:off x="907675" y="790575"/>
            <a:ext cx="0" cy="55866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6EBC3684-1779-4B50-A0CC-3C32FA22577D}"/>
              </a:ext>
            </a:extLst>
          </p:cNvPr>
          <p:cNvSpPr/>
          <p:nvPr/>
        </p:nvSpPr>
        <p:spPr>
          <a:xfrm>
            <a:off x="706405"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63535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72" name="Picture 71">
            <a:extLst>
              <a:ext uri="{FF2B5EF4-FFF2-40B4-BE49-F238E27FC236}">
                <a16:creationId xmlns:a16="http://schemas.microsoft.com/office/drawing/2014/main" id="{4E3CEE52-37D5-4A86-9EA8-685CC9F60F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9527" y="2643616"/>
            <a:ext cx="399000" cy="399000"/>
          </a:xfrm>
          <a:prstGeom prst="rect">
            <a:avLst/>
          </a:prstGeom>
        </p:spPr>
      </p:pic>
      <p:cxnSp>
        <p:nvCxnSpPr>
          <p:cNvPr id="75" name="Straight Arrow Connector 74">
            <a:extLst>
              <a:ext uri="{FF2B5EF4-FFF2-40B4-BE49-F238E27FC236}">
                <a16:creationId xmlns:a16="http://schemas.microsoft.com/office/drawing/2014/main" id="{CEE91C90-7114-4E14-BA6F-E87A75750D8B}"/>
              </a:ext>
            </a:extLst>
          </p:cNvPr>
          <p:cNvCxnSpPr>
            <a:cxnSpLocks/>
            <a:stCxn id="72" idx="0"/>
            <a:endCxn id="139" idx="2"/>
          </p:cNvCxnSpPr>
          <p:nvPr/>
        </p:nvCxnSpPr>
        <p:spPr>
          <a:xfrm flipH="1" flipV="1">
            <a:off x="1094485" y="1715330"/>
            <a:ext cx="134542" cy="92828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547"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635357"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21760"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811"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4442242" cy="369332"/>
          </a:xfrm>
          <a:prstGeom prst="rect">
            <a:avLst/>
          </a:prstGeom>
          <a:noFill/>
        </p:spPr>
        <p:txBody>
          <a:bodyPr wrap="none" rtlCol="0">
            <a:spAutoFit/>
          </a:bodyPr>
          <a:lstStyle/>
          <a:p>
            <a:r>
              <a:rPr lang="sv-SE" b="1" dirty="0">
                <a:latin typeface="Arial" panose="020B0604020202020204" pitchFamily="34" charset="0"/>
              </a:rPr>
              <a:t>Modernism (Minimalism &amp; Conceptual)</a:t>
            </a:r>
            <a:endParaRPr lang="sv-SE" b="1" dirty="0"/>
          </a:p>
        </p:txBody>
      </p:sp>
      <p:pic>
        <p:nvPicPr>
          <p:cNvPr id="2" name="Picture 1">
            <a:extLst>
              <a:ext uri="{FF2B5EF4-FFF2-40B4-BE49-F238E27FC236}">
                <a16:creationId xmlns:a16="http://schemas.microsoft.com/office/drawing/2014/main" id="{AA00134F-8C25-4EC4-A384-903555744012}"/>
              </a:ext>
            </a:extLst>
          </p:cNvPr>
          <p:cNvPicPr>
            <a:picLocks noChangeAspect="1"/>
          </p:cNvPicPr>
          <p:nvPr/>
        </p:nvPicPr>
        <p:blipFill>
          <a:blip r:embed="rId8"/>
          <a:stretch>
            <a:fillRect/>
          </a:stretch>
        </p:blipFill>
        <p:spPr>
          <a:xfrm>
            <a:off x="1421066" y="488884"/>
            <a:ext cx="847725" cy="1057275"/>
          </a:xfrm>
          <a:prstGeom prst="rect">
            <a:avLst/>
          </a:prstGeom>
        </p:spPr>
      </p:pic>
      <p:sp>
        <p:nvSpPr>
          <p:cNvPr id="15" name="TextBox 14">
            <a:extLst>
              <a:ext uri="{FF2B5EF4-FFF2-40B4-BE49-F238E27FC236}">
                <a16:creationId xmlns:a16="http://schemas.microsoft.com/office/drawing/2014/main" id="{FF743D58-B3C2-48B7-AD3D-7E3C9577E26F}"/>
              </a:ext>
            </a:extLst>
          </p:cNvPr>
          <p:cNvSpPr txBox="1"/>
          <p:nvPr/>
        </p:nvSpPr>
        <p:spPr>
          <a:xfrm>
            <a:off x="1373484" y="1566227"/>
            <a:ext cx="942887" cy="276999"/>
          </a:xfrm>
          <a:prstGeom prst="rect">
            <a:avLst/>
          </a:prstGeom>
          <a:noFill/>
        </p:spPr>
        <p:txBody>
          <a:bodyPr wrap="none" rtlCol="0">
            <a:spAutoFit/>
          </a:bodyPr>
          <a:lstStyle/>
          <a:p>
            <a:r>
              <a:rPr lang="sv-SE" sz="1200" b="1" dirty="0"/>
              <a:t>Minimalism</a:t>
            </a:r>
          </a:p>
        </p:txBody>
      </p:sp>
      <p:pic>
        <p:nvPicPr>
          <p:cNvPr id="16386" name="Picture 2">
            <a:extLst>
              <a:ext uri="{FF2B5EF4-FFF2-40B4-BE49-F238E27FC236}">
                <a16:creationId xmlns:a16="http://schemas.microsoft.com/office/drawing/2014/main" id="{21C10FF5-2368-43E6-82C2-FE652335D8C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0828" y="486703"/>
            <a:ext cx="1948239" cy="15611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692AF7E-0780-45FF-B286-040733E0E8B0}"/>
              </a:ext>
            </a:extLst>
          </p:cNvPr>
          <p:cNvSpPr txBox="1"/>
          <p:nvPr/>
        </p:nvSpPr>
        <p:spPr>
          <a:xfrm>
            <a:off x="2419092" y="2039077"/>
            <a:ext cx="1989976" cy="461665"/>
          </a:xfrm>
          <a:prstGeom prst="rect">
            <a:avLst/>
          </a:prstGeom>
          <a:noFill/>
        </p:spPr>
        <p:txBody>
          <a:bodyPr wrap="square" rtlCol="0">
            <a:spAutoFit/>
          </a:bodyPr>
          <a:lstStyle/>
          <a:p>
            <a:r>
              <a:rPr lang="en-US" sz="1200" b="1" dirty="0"/>
              <a:t>Red Circle on Black (1965) by Jiro Yoshihara</a:t>
            </a:r>
            <a:endParaRPr lang="sv-SE" sz="1200" b="1" dirty="0"/>
          </a:p>
        </p:txBody>
      </p:sp>
      <p:pic>
        <p:nvPicPr>
          <p:cNvPr id="16388" name="Picture 4" descr="undefined">
            <a:extLst>
              <a:ext uri="{FF2B5EF4-FFF2-40B4-BE49-F238E27FC236}">
                <a16:creationId xmlns:a16="http://schemas.microsoft.com/office/drawing/2014/main" id="{B64A4F02-0CB2-456D-9AF8-DD967EA646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8688" y="486703"/>
            <a:ext cx="2128837" cy="1546683"/>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9D148F4-37AA-4FBD-9885-2CBB060E8B67}"/>
              </a:ext>
            </a:extLst>
          </p:cNvPr>
          <p:cNvSpPr txBox="1"/>
          <p:nvPr/>
        </p:nvSpPr>
        <p:spPr>
          <a:xfrm>
            <a:off x="4705563" y="2033386"/>
            <a:ext cx="1989976" cy="276999"/>
          </a:xfrm>
          <a:prstGeom prst="rect">
            <a:avLst/>
          </a:prstGeom>
          <a:noFill/>
        </p:spPr>
        <p:txBody>
          <a:bodyPr wrap="square" rtlCol="0">
            <a:spAutoFit/>
          </a:bodyPr>
          <a:lstStyle/>
          <a:p>
            <a:r>
              <a:rPr lang="en-US" sz="1200" b="1" dirty="0" err="1"/>
              <a:t>Ifafa</a:t>
            </a:r>
            <a:r>
              <a:rPr lang="en-US" sz="1200" b="1" dirty="0"/>
              <a:t> II (1967) by Frank Stella</a:t>
            </a:r>
            <a:endParaRPr lang="sv-SE" sz="1200" b="1" dirty="0"/>
          </a:p>
        </p:txBody>
      </p:sp>
      <p:pic>
        <p:nvPicPr>
          <p:cNvPr id="16390" name="Picture 6" descr="Sol LeWitt, ‘Two Open Modular Cubes/Half-Off’ 1972">
            <a:extLst>
              <a:ext uri="{FF2B5EF4-FFF2-40B4-BE49-F238E27FC236}">
                <a16:creationId xmlns:a16="http://schemas.microsoft.com/office/drawing/2014/main" id="{E33C4531-C366-4A86-B876-85F8A20BC0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34484" y="512918"/>
            <a:ext cx="2467870" cy="198781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BC4905A-CB4B-4148-A4C9-F7FC1EAE9377}"/>
              </a:ext>
            </a:extLst>
          </p:cNvPr>
          <p:cNvSpPr txBox="1"/>
          <p:nvPr/>
        </p:nvSpPr>
        <p:spPr>
          <a:xfrm>
            <a:off x="7134483" y="2525121"/>
            <a:ext cx="2542901" cy="461665"/>
          </a:xfrm>
          <a:prstGeom prst="rect">
            <a:avLst/>
          </a:prstGeom>
          <a:noFill/>
        </p:spPr>
        <p:txBody>
          <a:bodyPr wrap="square" rtlCol="0">
            <a:spAutoFit/>
          </a:bodyPr>
          <a:lstStyle/>
          <a:p>
            <a:r>
              <a:rPr lang="en-US" sz="1200" b="1" dirty="0"/>
              <a:t>Two Open Modular Cubes/Half-Off (1972) by Sol </a:t>
            </a:r>
            <a:r>
              <a:rPr lang="en-US" sz="1200" b="1" dirty="0" err="1"/>
              <a:t>LeWitt</a:t>
            </a:r>
            <a:endParaRPr lang="sv-SE" sz="1200" b="1" dirty="0"/>
          </a:p>
        </p:txBody>
      </p:sp>
      <p:pic>
        <p:nvPicPr>
          <p:cNvPr id="16392" name="Picture 8" descr="Carl Andre, ‘Last Ladder’ 1959">
            <a:extLst>
              <a:ext uri="{FF2B5EF4-FFF2-40B4-BE49-F238E27FC236}">
                <a16:creationId xmlns:a16="http://schemas.microsoft.com/office/drawing/2014/main" id="{88C6BE37-5120-4891-8312-6B5133394BA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38741" y="486703"/>
            <a:ext cx="1864385" cy="242887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B9F70A7-676A-424E-AA22-5E64A743B4A0}"/>
              </a:ext>
            </a:extLst>
          </p:cNvPr>
          <p:cNvSpPr txBox="1"/>
          <p:nvPr/>
        </p:nvSpPr>
        <p:spPr>
          <a:xfrm rot="16200000">
            <a:off x="10552877" y="1377617"/>
            <a:ext cx="2542901" cy="276999"/>
          </a:xfrm>
          <a:prstGeom prst="rect">
            <a:avLst/>
          </a:prstGeom>
          <a:noFill/>
        </p:spPr>
        <p:txBody>
          <a:bodyPr wrap="square" rtlCol="0">
            <a:spAutoFit/>
          </a:bodyPr>
          <a:lstStyle/>
          <a:p>
            <a:r>
              <a:rPr lang="en-US" sz="1200" b="1" dirty="0"/>
              <a:t>Last Ladder (1959) by Carl Andre</a:t>
            </a:r>
            <a:endParaRPr lang="sv-SE" sz="1200" b="1" dirty="0"/>
          </a:p>
        </p:txBody>
      </p:sp>
      <p:pic>
        <p:nvPicPr>
          <p:cNvPr id="4" name="Picture 3">
            <a:extLst>
              <a:ext uri="{FF2B5EF4-FFF2-40B4-BE49-F238E27FC236}">
                <a16:creationId xmlns:a16="http://schemas.microsoft.com/office/drawing/2014/main" id="{4E68CE2F-1A24-46C4-BA5A-D63A8F6B823F}"/>
              </a:ext>
            </a:extLst>
          </p:cNvPr>
          <p:cNvPicPr>
            <a:picLocks noChangeAspect="1"/>
          </p:cNvPicPr>
          <p:nvPr/>
        </p:nvPicPr>
        <p:blipFill>
          <a:blip r:embed="rId13"/>
          <a:stretch>
            <a:fillRect/>
          </a:stretch>
        </p:blipFill>
        <p:spPr>
          <a:xfrm>
            <a:off x="1482565" y="3781336"/>
            <a:ext cx="838200" cy="1047750"/>
          </a:xfrm>
          <a:prstGeom prst="rect">
            <a:avLst/>
          </a:prstGeom>
        </p:spPr>
      </p:pic>
      <p:sp>
        <p:nvSpPr>
          <p:cNvPr id="25" name="TextBox 24">
            <a:extLst>
              <a:ext uri="{FF2B5EF4-FFF2-40B4-BE49-F238E27FC236}">
                <a16:creationId xmlns:a16="http://schemas.microsoft.com/office/drawing/2014/main" id="{AFE15B90-6283-4057-BDDC-BECF5D5FA7BE}"/>
              </a:ext>
            </a:extLst>
          </p:cNvPr>
          <p:cNvSpPr txBox="1"/>
          <p:nvPr/>
        </p:nvSpPr>
        <p:spPr>
          <a:xfrm>
            <a:off x="1405540" y="4805159"/>
            <a:ext cx="942887" cy="276999"/>
          </a:xfrm>
          <a:prstGeom prst="rect">
            <a:avLst/>
          </a:prstGeom>
          <a:noFill/>
        </p:spPr>
        <p:txBody>
          <a:bodyPr wrap="none" rtlCol="0">
            <a:spAutoFit/>
          </a:bodyPr>
          <a:lstStyle/>
          <a:p>
            <a:r>
              <a:rPr lang="sv-SE" sz="1200" b="1" dirty="0"/>
              <a:t>Conceptual</a:t>
            </a:r>
          </a:p>
        </p:txBody>
      </p:sp>
      <p:pic>
        <p:nvPicPr>
          <p:cNvPr id="16394" name="Picture 10">
            <a:extLst>
              <a:ext uri="{FF2B5EF4-FFF2-40B4-BE49-F238E27FC236}">
                <a16:creationId xmlns:a16="http://schemas.microsoft.com/office/drawing/2014/main" id="{746B6E31-F18B-46EB-B6D6-490BA799097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7247" y="3757408"/>
            <a:ext cx="2647703" cy="2647703"/>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a:extLst>
              <a:ext uri="{FF2B5EF4-FFF2-40B4-BE49-F238E27FC236}">
                <a16:creationId xmlns:a16="http://schemas.microsoft.com/office/drawing/2014/main" id="{89BE8E7B-E961-42B5-9E24-2A79301FC3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42558" y="3770848"/>
            <a:ext cx="1424967" cy="106872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EA2B5BA-C8DD-468D-82D6-D86CCEE8021D}"/>
              </a:ext>
            </a:extLst>
          </p:cNvPr>
          <p:cNvSpPr txBox="1"/>
          <p:nvPr/>
        </p:nvSpPr>
        <p:spPr>
          <a:xfrm>
            <a:off x="2667246" y="6391997"/>
            <a:ext cx="2762003" cy="461665"/>
          </a:xfrm>
          <a:prstGeom prst="rect">
            <a:avLst/>
          </a:prstGeom>
          <a:noFill/>
        </p:spPr>
        <p:txBody>
          <a:bodyPr wrap="square" rtlCol="0">
            <a:spAutoFit/>
          </a:bodyPr>
          <a:lstStyle/>
          <a:p>
            <a:r>
              <a:rPr lang="en-US" sz="1200" b="1" dirty="0"/>
              <a:t>Programmed Machines, Nice, France, (1992–1997) by Maurizio </a:t>
            </a:r>
            <a:r>
              <a:rPr lang="en-US" sz="1200" b="1" dirty="0" err="1"/>
              <a:t>Bolognini</a:t>
            </a:r>
            <a:endParaRPr lang="sv-SE" sz="1200" b="1" dirty="0"/>
          </a:p>
        </p:txBody>
      </p:sp>
      <p:sp>
        <p:nvSpPr>
          <p:cNvPr id="30" name="TextBox 29">
            <a:extLst>
              <a:ext uri="{FF2B5EF4-FFF2-40B4-BE49-F238E27FC236}">
                <a16:creationId xmlns:a16="http://schemas.microsoft.com/office/drawing/2014/main" id="{3F0FFB08-0B64-4CB6-A79C-390A435E5EBA}"/>
              </a:ext>
            </a:extLst>
          </p:cNvPr>
          <p:cNvSpPr txBox="1"/>
          <p:nvPr/>
        </p:nvSpPr>
        <p:spPr>
          <a:xfrm>
            <a:off x="5520115" y="4870653"/>
            <a:ext cx="1292418" cy="461665"/>
          </a:xfrm>
          <a:prstGeom prst="rect">
            <a:avLst/>
          </a:prstGeom>
          <a:noFill/>
        </p:spPr>
        <p:txBody>
          <a:bodyPr wrap="square" rtlCol="0">
            <a:spAutoFit/>
          </a:bodyPr>
          <a:lstStyle/>
          <a:p>
            <a:r>
              <a:rPr lang="en-US" sz="1200" b="1" dirty="0"/>
              <a:t>Work by Joep van </a:t>
            </a:r>
            <a:r>
              <a:rPr lang="en-US" sz="1200" b="1" dirty="0" err="1"/>
              <a:t>Liefland</a:t>
            </a:r>
            <a:endParaRPr lang="sv-SE" sz="1200" b="1" dirty="0"/>
          </a:p>
        </p:txBody>
      </p:sp>
      <p:pic>
        <p:nvPicPr>
          <p:cNvPr id="16398" name="Picture 14">
            <a:extLst>
              <a:ext uri="{FF2B5EF4-FFF2-40B4-BE49-F238E27FC236}">
                <a16:creationId xmlns:a16="http://schemas.microsoft.com/office/drawing/2014/main" id="{D9B79AF8-A1B5-4163-B455-0153137B87D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17698" y="3056976"/>
            <a:ext cx="5068299" cy="3380556"/>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E9888953-D1FA-4EAD-92A0-8D0CDBACA44D}"/>
              </a:ext>
            </a:extLst>
          </p:cNvPr>
          <p:cNvSpPr txBox="1"/>
          <p:nvPr/>
        </p:nvSpPr>
        <p:spPr>
          <a:xfrm>
            <a:off x="6987417" y="6405111"/>
            <a:ext cx="4137783" cy="276999"/>
          </a:xfrm>
          <a:prstGeom prst="rect">
            <a:avLst/>
          </a:prstGeom>
          <a:noFill/>
        </p:spPr>
        <p:txBody>
          <a:bodyPr wrap="square" rtlCol="0">
            <a:spAutoFit/>
          </a:bodyPr>
          <a:lstStyle/>
          <a:p>
            <a:r>
              <a:rPr lang="en-US" sz="1200" b="1" dirty="0"/>
              <a:t>Rubber Duck, Sydney, Australia, (2013) by </a:t>
            </a:r>
            <a:r>
              <a:rPr lang="en-US" sz="1200" b="1" dirty="0" err="1"/>
              <a:t>Florentijn</a:t>
            </a:r>
            <a:r>
              <a:rPr lang="en-US" sz="1200" b="1" dirty="0"/>
              <a:t> </a:t>
            </a:r>
            <a:r>
              <a:rPr lang="en-US" sz="1200" b="1" dirty="0" err="1"/>
              <a:t>Hofman</a:t>
            </a:r>
            <a:endParaRPr lang="sv-SE" sz="1200" b="1" dirty="0"/>
          </a:p>
        </p:txBody>
      </p:sp>
    </p:spTree>
    <p:extLst>
      <p:ext uri="{BB962C8B-B14F-4D97-AF65-F5344CB8AC3E}">
        <p14:creationId xmlns:p14="http://schemas.microsoft.com/office/powerpoint/2010/main" val="486975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645684" y="6377263"/>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a:endCxn id="20" idx="0"/>
          </p:cNvCxnSpPr>
          <p:nvPr/>
        </p:nvCxnSpPr>
        <p:spPr>
          <a:xfrm>
            <a:off x="907675" y="790575"/>
            <a:ext cx="0" cy="558668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6EBC3684-1779-4B50-A0CC-3C32FA22577D}"/>
              </a:ext>
            </a:extLst>
          </p:cNvPr>
          <p:cNvSpPr/>
          <p:nvPr/>
        </p:nvSpPr>
        <p:spPr>
          <a:xfrm>
            <a:off x="706405" y="1298623"/>
            <a:ext cx="776160"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63535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72" name="Picture 71">
            <a:extLst>
              <a:ext uri="{FF2B5EF4-FFF2-40B4-BE49-F238E27FC236}">
                <a16:creationId xmlns:a16="http://schemas.microsoft.com/office/drawing/2014/main" id="{4E3CEE52-37D5-4A86-9EA8-685CC9F60F7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29527" y="2643616"/>
            <a:ext cx="399000" cy="399000"/>
          </a:xfrm>
          <a:prstGeom prst="rect">
            <a:avLst/>
          </a:prstGeom>
        </p:spPr>
      </p:pic>
      <p:cxnSp>
        <p:nvCxnSpPr>
          <p:cNvPr id="75" name="Straight Arrow Connector 74">
            <a:extLst>
              <a:ext uri="{FF2B5EF4-FFF2-40B4-BE49-F238E27FC236}">
                <a16:creationId xmlns:a16="http://schemas.microsoft.com/office/drawing/2014/main" id="{CEE91C90-7114-4E14-BA6F-E87A75750D8B}"/>
              </a:ext>
            </a:extLst>
          </p:cNvPr>
          <p:cNvCxnSpPr>
            <a:cxnSpLocks/>
            <a:stCxn id="72" idx="0"/>
            <a:endCxn id="139" idx="2"/>
          </p:cNvCxnSpPr>
          <p:nvPr/>
        </p:nvCxnSpPr>
        <p:spPr>
          <a:xfrm flipH="1" flipV="1">
            <a:off x="1094485" y="1715330"/>
            <a:ext cx="134542" cy="92828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A468C71A-CACF-4F39-8BC8-9DF2585697DB}"/>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62547" y="1925282"/>
            <a:ext cx="390830" cy="390830"/>
          </a:xfrm>
          <a:prstGeom prst="rect">
            <a:avLst/>
          </a:prstGeom>
        </p:spPr>
      </p:pic>
      <p:cxnSp>
        <p:nvCxnSpPr>
          <p:cNvPr id="85" name="Straight Arrow Connector 84">
            <a:extLst>
              <a:ext uri="{FF2B5EF4-FFF2-40B4-BE49-F238E27FC236}">
                <a16:creationId xmlns:a16="http://schemas.microsoft.com/office/drawing/2014/main" id="{F6CDA63D-0456-43FF-8BF4-BB3E003B49F7}"/>
              </a:ext>
            </a:extLst>
          </p:cNvPr>
          <p:cNvCxnSpPr>
            <a:cxnSpLocks/>
            <a:stCxn id="28" idx="0"/>
            <a:endCxn id="141" idx="1"/>
          </p:cNvCxnSpPr>
          <p:nvPr/>
        </p:nvCxnSpPr>
        <p:spPr>
          <a:xfrm flipH="1" flipV="1">
            <a:off x="635357" y="1516118"/>
            <a:ext cx="222605" cy="40916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629A8A50-12ED-4DC3-82E5-D5B06D28A70B}"/>
              </a:ext>
            </a:extLst>
          </p:cNvPr>
          <p:cNvSpPr/>
          <p:nvPr/>
        </p:nvSpPr>
        <p:spPr>
          <a:xfrm>
            <a:off x="21760" y="1977304"/>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09811" y="915418"/>
            <a:ext cx="513391" cy="51339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2005677" cy="369332"/>
          </a:xfrm>
          <a:prstGeom prst="rect">
            <a:avLst/>
          </a:prstGeom>
          <a:noFill/>
        </p:spPr>
        <p:txBody>
          <a:bodyPr wrap="none" rtlCol="0">
            <a:spAutoFit/>
          </a:bodyPr>
          <a:lstStyle/>
          <a:p>
            <a:r>
              <a:rPr lang="sv-SE" b="1" dirty="0">
                <a:latin typeface="Arial" panose="020B0604020202020204" pitchFamily="34" charset="0"/>
              </a:rPr>
              <a:t>Post-modernism</a:t>
            </a:r>
            <a:endParaRPr lang="sv-SE" b="1" dirty="0"/>
          </a:p>
        </p:txBody>
      </p:sp>
      <p:pic>
        <p:nvPicPr>
          <p:cNvPr id="4" name="Picture 3">
            <a:extLst>
              <a:ext uri="{FF2B5EF4-FFF2-40B4-BE49-F238E27FC236}">
                <a16:creationId xmlns:a16="http://schemas.microsoft.com/office/drawing/2014/main" id="{DB9A11AD-4286-4F85-9984-2A5C1EF78886}"/>
              </a:ext>
            </a:extLst>
          </p:cNvPr>
          <p:cNvPicPr>
            <a:picLocks noChangeAspect="1"/>
          </p:cNvPicPr>
          <p:nvPr/>
        </p:nvPicPr>
        <p:blipFill>
          <a:blip r:embed="rId8"/>
          <a:stretch>
            <a:fillRect/>
          </a:stretch>
        </p:blipFill>
        <p:spPr>
          <a:xfrm>
            <a:off x="1692786" y="1758615"/>
            <a:ext cx="666750" cy="714375"/>
          </a:xfrm>
          <a:prstGeom prst="rect">
            <a:avLst/>
          </a:prstGeom>
        </p:spPr>
      </p:pic>
      <p:sp>
        <p:nvSpPr>
          <p:cNvPr id="17" name="Rectangle 16">
            <a:extLst>
              <a:ext uri="{FF2B5EF4-FFF2-40B4-BE49-F238E27FC236}">
                <a16:creationId xmlns:a16="http://schemas.microsoft.com/office/drawing/2014/main" id="{CE5FFF3F-EE9B-41C7-908B-3BCF720063CC}"/>
              </a:ext>
            </a:extLst>
          </p:cNvPr>
          <p:cNvSpPr/>
          <p:nvPr/>
        </p:nvSpPr>
        <p:spPr>
          <a:xfrm>
            <a:off x="1293002" y="993051"/>
            <a:ext cx="994689" cy="416707"/>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Post-modernism</a:t>
            </a:r>
          </a:p>
        </p:txBody>
      </p:sp>
      <p:pic>
        <p:nvPicPr>
          <p:cNvPr id="18434" name="Picture 2" descr="Exhaling Pearls">
            <a:extLst>
              <a:ext uri="{FF2B5EF4-FFF2-40B4-BE49-F238E27FC236}">
                <a16:creationId xmlns:a16="http://schemas.microsoft.com/office/drawing/2014/main" id="{6D891C3E-0E74-4A39-8B8B-336BF13ADB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09376" y="298521"/>
            <a:ext cx="3673982" cy="46901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5488CE3-A993-4DD3-AA9B-A6DB7889D70D}"/>
              </a:ext>
            </a:extLst>
          </p:cNvPr>
          <p:cNvSpPr/>
          <p:nvPr/>
        </p:nvSpPr>
        <p:spPr>
          <a:xfrm>
            <a:off x="3037521" y="5109656"/>
            <a:ext cx="2646365" cy="276999"/>
          </a:xfrm>
          <a:prstGeom prst="rect">
            <a:avLst/>
          </a:prstGeom>
        </p:spPr>
        <p:txBody>
          <a:bodyPr wrap="none">
            <a:spAutoFit/>
          </a:bodyPr>
          <a:lstStyle/>
          <a:p>
            <a:r>
              <a:rPr lang="sv-SE" sz="1200" b="1" dirty="0"/>
              <a:t>Exhaling Pearls (1993) by Joseph Havel</a:t>
            </a:r>
          </a:p>
        </p:txBody>
      </p:sp>
      <p:pic>
        <p:nvPicPr>
          <p:cNvPr id="18436" name="Picture 4" descr="Moon, June, Spoon">
            <a:extLst>
              <a:ext uri="{FF2B5EF4-FFF2-40B4-BE49-F238E27FC236}">
                <a16:creationId xmlns:a16="http://schemas.microsoft.com/office/drawing/2014/main" id="{AE4D4C51-253D-4162-AC00-34A91913B0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15544" y="369331"/>
            <a:ext cx="2318976" cy="4933991"/>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736FFB8D-2B5B-4F49-A13D-82408EB8FB75}"/>
              </a:ext>
            </a:extLst>
          </p:cNvPr>
          <p:cNvSpPr/>
          <p:nvPr/>
        </p:nvSpPr>
        <p:spPr>
          <a:xfrm>
            <a:off x="7215544" y="5452375"/>
            <a:ext cx="2922980" cy="276999"/>
          </a:xfrm>
          <a:prstGeom prst="rect">
            <a:avLst/>
          </a:prstGeom>
        </p:spPr>
        <p:txBody>
          <a:bodyPr wrap="none">
            <a:spAutoFit/>
          </a:bodyPr>
          <a:lstStyle/>
          <a:p>
            <a:r>
              <a:rPr lang="sv-SE" sz="1200" b="1" dirty="0"/>
              <a:t>Moon, June, Spoon (1987) by Joseph Havel</a:t>
            </a:r>
          </a:p>
        </p:txBody>
      </p:sp>
    </p:spTree>
    <p:extLst>
      <p:ext uri="{BB962C8B-B14F-4D97-AF65-F5344CB8AC3E}">
        <p14:creationId xmlns:p14="http://schemas.microsoft.com/office/powerpoint/2010/main" val="134004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9601D18C-A902-4AA7-B2BF-810AA63E6511}"/>
              </a:ext>
            </a:extLst>
          </p:cNvPr>
          <p:cNvCxnSpPr>
            <a:cxnSpLocks/>
          </p:cNvCxnSpPr>
          <p:nvPr/>
        </p:nvCxnSpPr>
        <p:spPr>
          <a:xfrm flipH="1">
            <a:off x="1474820" y="2781985"/>
            <a:ext cx="23536" cy="40760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2DFD30-7C3A-4404-A88E-173CDD3464B9}"/>
              </a:ext>
            </a:extLst>
          </p:cNvPr>
          <p:cNvCxnSpPr>
            <a:cxnSpLocks/>
          </p:cNvCxnSpPr>
          <p:nvPr/>
        </p:nvCxnSpPr>
        <p:spPr>
          <a:xfrm flipH="1">
            <a:off x="10067997" y="2781985"/>
            <a:ext cx="27223" cy="407419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3D58230-4B88-4E0F-845F-8EF9D8A7D0FF}"/>
              </a:ext>
            </a:extLst>
          </p:cNvPr>
          <p:cNvSpPr/>
          <p:nvPr/>
        </p:nvSpPr>
        <p:spPr>
          <a:xfrm>
            <a:off x="1583634" y="4044445"/>
            <a:ext cx="1723884"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Humanism</a:t>
            </a:r>
          </a:p>
        </p:txBody>
      </p:sp>
      <p:cxnSp>
        <p:nvCxnSpPr>
          <p:cNvPr id="55" name="Straight Connector 54">
            <a:extLst>
              <a:ext uri="{FF2B5EF4-FFF2-40B4-BE49-F238E27FC236}">
                <a16:creationId xmlns:a16="http://schemas.microsoft.com/office/drawing/2014/main" id="{B41037C6-B906-427C-8043-6C30CF39D619}"/>
              </a:ext>
            </a:extLst>
          </p:cNvPr>
          <p:cNvCxnSpPr>
            <a:cxnSpLocks/>
          </p:cNvCxnSpPr>
          <p:nvPr/>
        </p:nvCxnSpPr>
        <p:spPr>
          <a:xfrm>
            <a:off x="3449775" y="4010710"/>
            <a:ext cx="6631833"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DF8D137-663B-4627-B54D-2EF505302DC8}"/>
              </a:ext>
            </a:extLst>
          </p:cNvPr>
          <p:cNvSpPr/>
          <p:nvPr/>
        </p:nvSpPr>
        <p:spPr>
          <a:xfrm>
            <a:off x="5785071" y="4353432"/>
            <a:ext cx="1295953" cy="41670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Romanticism</a:t>
            </a:r>
          </a:p>
        </p:txBody>
      </p:sp>
      <p:sp>
        <p:nvSpPr>
          <p:cNvPr id="59" name="Rectangle 58">
            <a:extLst>
              <a:ext uri="{FF2B5EF4-FFF2-40B4-BE49-F238E27FC236}">
                <a16:creationId xmlns:a16="http://schemas.microsoft.com/office/drawing/2014/main" id="{EA866BB7-279B-4972-8038-D625BD388AC3}"/>
              </a:ext>
            </a:extLst>
          </p:cNvPr>
          <p:cNvSpPr/>
          <p:nvPr/>
        </p:nvSpPr>
        <p:spPr>
          <a:xfrm>
            <a:off x="6778775" y="5657152"/>
            <a:ext cx="1295950" cy="416707"/>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Realism</a:t>
            </a:r>
          </a:p>
        </p:txBody>
      </p:sp>
      <p:sp>
        <p:nvSpPr>
          <p:cNvPr id="90" name="Rectangle 89">
            <a:extLst>
              <a:ext uri="{FF2B5EF4-FFF2-40B4-BE49-F238E27FC236}">
                <a16:creationId xmlns:a16="http://schemas.microsoft.com/office/drawing/2014/main" id="{23762D8D-EBDE-4244-8644-A573B7A089F1}"/>
              </a:ext>
            </a:extLst>
          </p:cNvPr>
          <p:cNvSpPr/>
          <p:nvPr/>
        </p:nvSpPr>
        <p:spPr>
          <a:xfrm>
            <a:off x="15904" y="4054401"/>
            <a:ext cx="1458916"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Culture of Ancient Greek and Roman</a:t>
            </a:r>
          </a:p>
        </p:txBody>
      </p:sp>
      <p:sp>
        <p:nvSpPr>
          <p:cNvPr id="92" name="Rectangle 91">
            <a:extLst>
              <a:ext uri="{FF2B5EF4-FFF2-40B4-BE49-F238E27FC236}">
                <a16:creationId xmlns:a16="http://schemas.microsoft.com/office/drawing/2014/main" id="{A729D4D4-182F-4ACE-A8D6-794DFE65A785}"/>
              </a:ext>
            </a:extLst>
          </p:cNvPr>
          <p:cNvSpPr/>
          <p:nvPr/>
        </p:nvSpPr>
        <p:spPr>
          <a:xfrm>
            <a:off x="7222" y="5267909"/>
            <a:ext cx="1458916"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Medieval Christian Culture </a:t>
            </a:r>
          </a:p>
        </p:txBody>
      </p:sp>
      <p:sp>
        <p:nvSpPr>
          <p:cNvPr id="96" name="Rectangle 95">
            <a:extLst>
              <a:ext uri="{FF2B5EF4-FFF2-40B4-BE49-F238E27FC236}">
                <a16:creationId xmlns:a16="http://schemas.microsoft.com/office/drawing/2014/main" id="{0F3ADC82-A0AF-44DC-A16A-2478C169E9BC}"/>
              </a:ext>
            </a:extLst>
          </p:cNvPr>
          <p:cNvSpPr/>
          <p:nvPr/>
        </p:nvSpPr>
        <p:spPr>
          <a:xfrm>
            <a:off x="3408878" y="3451027"/>
            <a:ext cx="1183211" cy="416707"/>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Baroque</a:t>
            </a:r>
          </a:p>
        </p:txBody>
      </p:sp>
      <p:sp>
        <p:nvSpPr>
          <p:cNvPr id="103" name="Rectangle 102">
            <a:extLst>
              <a:ext uri="{FF2B5EF4-FFF2-40B4-BE49-F238E27FC236}">
                <a16:creationId xmlns:a16="http://schemas.microsoft.com/office/drawing/2014/main" id="{AD2F0D9B-76AF-4C1A-9D2D-1AD603E02B2E}"/>
              </a:ext>
            </a:extLst>
          </p:cNvPr>
          <p:cNvSpPr/>
          <p:nvPr/>
        </p:nvSpPr>
        <p:spPr>
          <a:xfrm>
            <a:off x="4641590" y="3451027"/>
            <a:ext cx="816677" cy="416707"/>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Rococo</a:t>
            </a:r>
          </a:p>
        </p:txBody>
      </p:sp>
      <p:sp>
        <p:nvSpPr>
          <p:cNvPr id="107" name="Rectangle 106">
            <a:extLst>
              <a:ext uri="{FF2B5EF4-FFF2-40B4-BE49-F238E27FC236}">
                <a16:creationId xmlns:a16="http://schemas.microsoft.com/office/drawing/2014/main" id="{7F3DE87C-7DF7-4147-96B6-1A4A5A6D50B3}"/>
              </a:ext>
            </a:extLst>
          </p:cNvPr>
          <p:cNvSpPr/>
          <p:nvPr/>
        </p:nvSpPr>
        <p:spPr>
          <a:xfrm>
            <a:off x="4738635" y="4819971"/>
            <a:ext cx="1268008"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Neoclassicism</a:t>
            </a:r>
          </a:p>
        </p:txBody>
      </p:sp>
      <p:sp>
        <p:nvSpPr>
          <p:cNvPr id="108" name="Rectangle 107">
            <a:extLst>
              <a:ext uri="{FF2B5EF4-FFF2-40B4-BE49-F238E27FC236}">
                <a16:creationId xmlns:a16="http://schemas.microsoft.com/office/drawing/2014/main" id="{7C0F963F-AE97-4F6D-B807-E00D4491BD5D}"/>
              </a:ext>
            </a:extLst>
          </p:cNvPr>
          <p:cNvSpPr/>
          <p:nvPr/>
        </p:nvSpPr>
        <p:spPr>
          <a:xfrm>
            <a:off x="3388929" y="4833564"/>
            <a:ext cx="1268009"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Classicism</a:t>
            </a:r>
          </a:p>
        </p:txBody>
      </p:sp>
      <p:sp>
        <p:nvSpPr>
          <p:cNvPr id="138" name="Rectangle 137">
            <a:extLst>
              <a:ext uri="{FF2B5EF4-FFF2-40B4-BE49-F238E27FC236}">
                <a16:creationId xmlns:a16="http://schemas.microsoft.com/office/drawing/2014/main" id="{7788E96C-FA60-4CE1-8251-78AF0FDE233E}"/>
              </a:ext>
            </a:extLst>
          </p:cNvPr>
          <p:cNvSpPr/>
          <p:nvPr/>
        </p:nvSpPr>
        <p:spPr>
          <a:xfrm>
            <a:off x="7732255" y="5491626"/>
            <a:ext cx="892495" cy="416707"/>
          </a:xfrm>
          <a:prstGeom prst="rect">
            <a:avLst/>
          </a:prstGeom>
          <a:solidFill>
            <a:schemeClr val="accent4">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Naturaism</a:t>
            </a:r>
          </a:p>
        </p:txBody>
      </p:sp>
      <p:sp>
        <p:nvSpPr>
          <p:cNvPr id="139" name="Rectangle 138">
            <a:extLst>
              <a:ext uri="{FF2B5EF4-FFF2-40B4-BE49-F238E27FC236}">
                <a16:creationId xmlns:a16="http://schemas.microsoft.com/office/drawing/2014/main" id="{6EBC3684-1779-4B50-A0CC-3C32FA22577D}"/>
              </a:ext>
            </a:extLst>
          </p:cNvPr>
          <p:cNvSpPr/>
          <p:nvPr/>
        </p:nvSpPr>
        <p:spPr>
          <a:xfrm>
            <a:off x="10416473" y="3220351"/>
            <a:ext cx="922418"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Modernism</a:t>
            </a:r>
          </a:p>
        </p:txBody>
      </p:sp>
      <p:sp>
        <p:nvSpPr>
          <p:cNvPr id="140" name="Rectangle 139">
            <a:extLst>
              <a:ext uri="{FF2B5EF4-FFF2-40B4-BE49-F238E27FC236}">
                <a16:creationId xmlns:a16="http://schemas.microsoft.com/office/drawing/2014/main" id="{E35A1E75-214B-4404-860B-15ABD69458B8}"/>
              </a:ext>
            </a:extLst>
          </p:cNvPr>
          <p:cNvSpPr/>
          <p:nvPr/>
        </p:nvSpPr>
        <p:spPr>
          <a:xfrm>
            <a:off x="11061433" y="2946127"/>
            <a:ext cx="1038235" cy="416707"/>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Post-modernism</a:t>
            </a:r>
          </a:p>
        </p:txBody>
      </p:sp>
      <p:pic>
        <p:nvPicPr>
          <p:cNvPr id="32" name="Picture 31" descr="A picture containing engineering drawing&#10;&#10;Description automatically generated">
            <a:extLst>
              <a:ext uri="{FF2B5EF4-FFF2-40B4-BE49-F238E27FC236}">
                <a16:creationId xmlns:a16="http://schemas.microsoft.com/office/drawing/2014/main" id="{BDCAA298-4648-4025-8361-D6E70E600C7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417" y="4823278"/>
            <a:ext cx="350625" cy="483961"/>
          </a:xfrm>
          <a:prstGeom prst="rect">
            <a:avLst/>
          </a:prstGeom>
        </p:spPr>
      </p:pic>
      <p:pic>
        <p:nvPicPr>
          <p:cNvPr id="34" name="Picture 33">
            <a:extLst>
              <a:ext uri="{FF2B5EF4-FFF2-40B4-BE49-F238E27FC236}">
                <a16:creationId xmlns:a16="http://schemas.microsoft.com/office/drawing/2014/main" id="{A467C330-BA23-401D-8BC3-607A663CFDE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01250" y="3629801"/>
            <a:ext cx="546845" cy="546845"/>
          </a:xfrm>
          <a:prstGeom prst="rect">
            <a:avLst/>
          </a:prstGeom>
        </p:spPr>
      </p:pic>
      <p:grpSp>
        <p:nvGrpSpPr>
          <p:cNvPr id="36" name="Group 35">
            <a:extLst>
              <a:ext uri="{FF2B5EF4-FFF2-40B4-BE49-F238E27FC236}">
                <a16:creationId xmlns:a16="http://schemas.microsoft.com/office/drawing/2014/main" id="{263503B1-D98A-4070-BFCC-323E4344F374}"/>
              </a:ext>
            </a:extLst>
          </p:cNvPr>
          <p:cNvGrpSpPr/>
          <p:nvPr/>
        </p:nvGrpSpPr>
        <p:grpSpPr>
          <a:xfrm>
            <a:off x="3442801" y="3166911"/>
            <a:ext cx="397001" cy="484666"/>
            <a:chOff x="4537950" y="1889270"/>
            <a:chExt cx="397001" cy="484666"/>
          </a:xfrm>
        </p:grpSpPr>
        <p:sp>
          <p:nvSpPr>
            <p:cNvPr id="35" name="Oval 34">
              <a:extLst>
                <a:ext uri="{FF2B5EF4-FFF2-40B4-BE49-F238E27FC236}">
                  <a16:creationId xmlns:a16="http://schemas.microsoft.com/office/drawing/2014/main" id="{BDD6001B-E656-423B-9A5E-F15EFEEB43CF}"/>
                </a:ext>
              </a:extLst>
            </p:cNvPr>
            <p:cNvSpPr/>
            <p:nvPr/>
          </p:nvSpPr>
          <p:spPr>
            <a:xfrm>
              <a:off x="4626372" y="1889270"/>
              <a:ext cx="231384" cy="24210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a:extLst>
                <a:ext uri="{FF2B5EF4-FFF2-40B4-BE49-F238E27FC236}">
                  <a16:creationId xmlns:a16="http://schemas.microsoft.com/office/drawing/2014/main" id="{DBDB0F37-83A7-4B12-988C-52AA6092476E}"/>
                </a:ext>
              </a:extLst>
            </p:cNvPr>
            <p:cNvSpPr/>
            <p:nvPr/>
          </p:nvSpPr>
          <p:spPr>
            <a:xfrm>
              <a:off x="4703567" y="1992156"/>
              <a:ext cx="231384" cy="23622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a:extLst>
                <a:ext uri="{FF2B5EF4-FFF2-40B4-BE49-F238E27FC236}">
                  <a16:creationId xmlns:a16="http://schemas.microsoft.com/office/drawing/2014/main" id="{E9737148-DD8F-4DF9-BBFB-FF02E51BC834}"/>
                </a:ext>
              </a:extLst>
            </p:cNvPr>
            <p:cNvSpPr/>
            <p:nvPr/>
          </p:nvSpPr>
          <p:spPr>
            <a:xfrm>
              <a:off x="4537950" y="2128372"/>
              <a:ext cx="231384" cy="245564"/>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3" name="Group 42">
            <a:extLst>
              <a:ext uri="{FF2B5EF4-FFF2-40B4-BE49-F238E27FC236}">
                <a16:creationId xmlns:a16="http://schemas.microsoft.com/office/drawing/2014/main" id="{7E459F38-CEEE-4724-BB6B-2E8B102C5043}"/>
              </a:ext>
            </a:extLst>
          </p:cNvPr>
          <p:cNvGrpSpPr/>
          <p:nvPr/>
        </p:nvGrpSpPr>
        <p:grpSpPr>
          <a:xfrm>
            <a:off x="4738635" y="3209404"/>
            <a:ext cx="281493" cy="371341"/>
            <a:chOff x="5596548" y="1951769"/>
            <a:chExt cx="281493" cy="371341"/>
          </a:xfrm>
        </p:grpSpPr>
        <p:sp>
          <p:nvSpPr>
            <p:cNvPr id="98" name="Oval 97">
              <a:extLst>
                <a:ext uri="{FF2B5EF4-FFF2-40B4-BE49-F238E27FC236}">
                  <a16:creationId xmlns:a16="http://schemas.microsoft.com/office/drawing/2014/main" id="{C6029869-94B4-408C-ADF9-C3E3E6F29D37}"/>
                </a:ext>
              </a:extLst>
            </p:cNvPr>
            <p:cNvSpPr/>
            <p:nvPr/>
          </p:nvSpPr>
          <p:spPr>
            <a:xfrm>
              <a:off x="5675313" y="1951769"/>
              <a:ext cx="108628" cy="105652"/>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a:extLst>
                <a:ext uri="{FF2B5EF4-FFF2-40B4-BE49-F238E27FC236}">
                  <a16:creationId xmlns:a16="http://schemas.microsoft.com/office/drawing/2014/main" id="{28E5039A-7E76-46BE-BAE0-36AF47B412FD}"/>
                </a:ext>
              </a:extLst>
            </p:cNvPr>
            <p:cNvSpPr/>
            <p:nvPr/>
          </p:nvSpPr>
          <p:spPr>
            <a:xfrm>
              <a:off x="5620811" y="1977304"/>
              <a:ext cx="100499" cy="101337"/>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a:extLst>
                <a:ext uri="{FF2B5EF4-FFF2-40B4-BE49-F238E27FC236}">
                  <a16:creationId xmlns:a16="http://schemas.microsoft.com/office/drawing/2014/main" id="{12B4AE13-331B-444B-8BBC-5DC0B72C7808}"/>
                </a:ext>
              </a:extLst>
            </p:cNvPr>
            <p:cNvSpPr/>
            <p:nvPr/>
          </p:nvSpPr>
          <p:spPr>
            <a:xfrm>
              <a:off x="5596548" y="2051977"/>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a:extLst>
                <a:ext uri="{FF2B5EF4-FFF2-40B4-BE49-F238E27FC236}">
                  <a16:creationId xmlns:a16="http://schemas.microsoft.com/office/drawing/2014/main" id="{A1E7036A-BDA6-43A2-9690-7A7826E21025}"/>
                </a:ext>
              </a:extLst>
            </p:cNvPr>
            <p:cNvSpPr/>
            <p:nvPr/>
          </p:nvSpPr>
          <p:spPr>
            <a:xfrm>
              <a:off x="5700347" y="2094776"/>
              <a:ext cx="100499" cy="101337"/>
            </a:xfrm>
            <a:prstGeom prst="ellipse">
              <a:avLst/>
            </a:prstGeom>
            <a:solidFill>
              <a:srgbClr val="FF0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a:extLst>
                <a:ext uri="{FF2B5EF4-FFF2-40B4-BE49-F238E27FC236}">
                  <a16:creationId xmlns:a16="http://schemas.microsoft.com/office/drawing/2014/main" id="{C5CE64F6-AF3A-41E9-A496-DD6EE6279C08}"/>
                </a:ext>
              </a:extLst>
            </p:cNvPr>
            <p:cNvSpPr/>
            <p:nvPr/>
          </p:nvSpPr>
          <p:spPr>
            <a:xfrm>
              <a:off x="5705949" y="2172650"/>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a:extLst>
                <a:ext uri="{FF2B5EF4-FFF2-40B4-BE49-F238E27FC236}">
                  <a16:creationId xmlns:a16="http://schemas.microsoft.com/office/drawing/2014/main" id="{EA952F99-7F63-4B34-8A80-7202297B4910}"/>
                </a:ext>
              </a:extLst>
            </p:cNvPr>
            <p:cNvSpPr/>
            <p:nvPr/>
          </p:nvSpPr>
          <p:spPr>
            <a:xfrm>
              <a:off x="5615028" y="2221773"/>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a:extLst>
                <a:ext uri="{FF2B5EF4-FFF2-40B4-BE49-F238E27FC236}">
                  <a16:creationId xmlns:a16="http://schemas.microsoft.com/office/drawing/2014/main" id="{31995D8A-C52E-495E-BB61-A9415614C5CF}"/>
                </a:ext>
              </a:extLst>
            </p:cNvPr>
            <p:cNvSpPr/>
            <p:nvPr/>
          </p:nvSpPr>
          <p:spPr>
            <a:xfrm>
              <a:off x="5777542" y="1992156"/>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45" name="Picture 44">
            <a:extLst>
              <a:ext uri="{FF2B5EF4-FFF2-40B4-BE49-F238E27FC236}">
                <a16:creationId xmlns:a16="http://schemas.microsoft.com/office/drawing/2014/main" id="{AC5A8BD8-5463-4AEF-96C9-3514D71BEE9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388825" y="4510032"/>
            <a:ext cx="518293" cy="518293"/>
          </a:xfrm>
          <a:prstGeom prst="rect">
            <a:avLst/>
          </a:prstGeom>
        </p:spPr>
      </p:pic>
      <p:pic>
        <p:nvPicPr>
          <p:cNvPr id="111" name="Picture 110">
            <a:extLst>
              <a:ext uri="{FF2B5EF4-FFF2-40B4-BE49-F238E27FC236}">
                <a16:creationId xmlns:a16="http://schemas.microsoft.com/office/drawing/2014/main" id="{41B3AF7F-73AC-4984-963A-4A1B4241DB41}"/>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426" y="3569794"/>
            <a:ext cx="518293" cy="518293"/>
          </a:xfrm>
          <a:prstGeom prst="rect">
            <a:avLst/>
          </a:prstGeom>
        </p:spPr>
      </p:pic>
      <p:pic>
        <p:nvPicPr>
          <p:cNvPr id="77" name="Picture 76">
            <a:extLst>
              <a:ext uri="{FF2B5EF4-FFF2-40B4-BE49-F238E27FC236}">
                <a16:creationId xmlns:a16="http://schemas.microsoft.com/office/drawing/2014/main" id="{D120BA69-DC6E-4E47-AD34-C44FC563A95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853801" y="4604467"/>
            <a:ext cx="398738" cy="398738"/>
          </a:xfrm>
          <a:prstGeom prst="rect">
            <a:avLst/>
          </a:prstGeom>
        </p:spPr>
      </p:pic>
      <p:pic>
        <p:nvPicPr>
          <p:cNvPr id="83" name="Picture 82" descr="Logo&#10;&#10;Description automatically generated">
            <a:extLst>
              <a:ext uri="{FF2B5EF4-FFF2-40B4-BE49-F238E27FC236}">
                <a16:creationId xmlns:a16="http://schemas.microsoft.com/office/drawing/2014/main" id="{75513874-6782-4A16-82CD-0171AE7B8BC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755357" y="4066836"/>
            <a:ext cx="449269" cy="489061"/>
          </a:xfrm>
          <a:prstGeom prst="rect">
            <a:avLst/>
          </a:prstGeom>
        </p:spPr>
      </p:pic>
      <p:pic>
        <p:nvPicPr>
          <p:cNvPr id="94" name="Picture 93">
            <a:extLst>
              <a:ext uri="{FF2B5EF4-FFF2-40B4-BE49-F238E27FC236}">
                <a16:creationId xmlns:a16="http://schemas.microsoft.com/office/drawing/2014/main" id="{BFCE193E-94B0-47A1-AA35-5B7563167B54}"/>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646421" y="5447724"/>
            <a:ext cx="449265" cy="449265"/>
          </a:xfrm>
          <a:prstGeom prst="rect">
            <a:avLst/>
          </a:prstGeom>
        </p:spPr>
      </p:pic>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0254951" y="2788748"/>
            <a:ext cx="513391" cy="513391"/>
          </a:xfrm>
          <a:prstGeom prst="rect">
            <a:avLst/>
          </a:prstGeom>
        </p:spPr>
      </p:pic>
      <p:pic>
        <p:nvPicPr>
          <p:cNvPr id="113" name="Picture 112">
            <a:extLst>
              <a:ext uri="{FF2B5EF4-FFF2-40B4-BE49-F238E27FC236}">
                <a16:creationId xmlns:a16="http://schemas.microsoft.com/office/drawing/2014/main" id="{B3DFB0FA-77C0-4935-8E8E-EFFD3F06CC66}"/>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858024" y="4857129"/>
            <a:ext cx="328727" cy="402652"/>
          </a:xfrm>
          <a:prstGeom prst="rect">
            <a:avLst/>
          </a:prstGeom>
        </p:spPr>
      </p:pic>
      <p:pic>
        <p:nvPicPr>
          <p:cNvPr id="114" name="Picture 113">
            <a:extLst>
              <a:ext uri="{FF2B5EF4-FFF2-40B4-BE49-F238E27FC236}">
                <a16:creationId xmlns:a16="http://schemas.microsoft.com/office/drawing/2014/main" id="{7D29C397-21CB-4357-A476-96DFE15E40C8}"/>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823475" y="3676761"/>
            <a:ext cx="363644" cy="363644"/>
          </a:xfrm>
          <a:prstGeom prst="rect">
            <a:avLst/>
          </a:prstGeom>
        </p:spPr>
      </p:pic>
      <p:sp>
        <p:nvSpPr>
          <p:cNvPr id="118" name="Oval 117">
            <a:extLst>
              <a:ext uri="{FF2B5EF4-FFF2-40B4-BE49-F238E27FC236}">
                <a16:creationId xmlns:a16="http://schemas.microsoft.com/office/drawing/2014/main" id="{72F9E9C0-2C0A-4E56-B4F3-2B8900008EC3}"/>
              </a:ext>
            </a:extLst>
          </p:cNvPr>
          <p:cNvSpPr/>
          <p:nvPr/>
        </p:nvSpPr>
        <p:spPr>
          <a:xfrm>
            <a:off x="9833695" y="796579"/>
            <a:ext cx="1101694" cy="1138086"/>
          </a:xfrm>
          <a:prstGeom prst="ellipse">
            <a:avLst/>
          </a:prstGeom>
          <a:solidFill>
            <a:srgbClr val="FF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WHY</a:t>
            </a:r>
          </a:p>
        </p:txBody>
      </p:sp>
      <p:sp>
        <p:nvSpPr>
          <p:cNvPr id="119" name="Oval 118">
            <a:extLst>
              <a:ext uri="{FF2B5EF4-FFF2-40B4-BE49-F238E27FC236}">
                <a16:creationId xmlns:a16="http://schemas.microsoft.com/office/drawing/2014/main" id="{DA9839DD-8CAD-4FA0-A913-5BA1B9C6F745}"/>
              </a:ext>
            </a:extLst>
          </p:cNvPr>
          <p:cNvSpPr/>
          <p:nvPr/>
        </p:nvSpPr>
        <p:spPr>
          <a:xfrm>
            <a:off x="10665337" y="759576"/>
            <a:ext cx="1101694" cy="1138086"/>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WHAT</a:t>
            </a:r>
          </a:p>
        </p:txBody>
      </p:sp>
      <p:sp>
        <p:nvSpPr>
          <p:cNvPr id="120" name="Oval 119">
            <a:extLst>
              <a:ext uri="{FF2B5EF4-FFF2-40B4-BE49-F238E27FC236}">
                <a16:creationId xmlns:a16="http://schemas.microsoft.com/office/drawing/2014/main" id="{9EEEFFAB-A34B-4132-8146-17BB87E2134D}"/>
              </a:ext>
            </a:extLst>
          </p:cNvPr>
          <p:cNvSpPr/>
          <p:nvPr/>
        </p:nvSpPr>
        <p:spPr>
          <a:xfrm>
            <a:off x="10302167" y="1501441"/>
            <a:ext cx="1101694" cy="1138086"/>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HOW</a:t>
            </a:r>
          </a:p>
        </p:txBody>
      </p:sp>
      <p:sp>
        <p:nvSpPr>
          <p:cNvPr id="122" name="Oval 121">
            <a:extLst>
              <a:ext uri="{FF2B5EF4-FFF2-40B4-BE49-F238E27FC236}">
                <a16:creationId xmlns:a16="http://schemas.microsoft.com/office/drawing/2014/main" id="{600725A9-B1EE-4169-B6CD-6EA5D0F12A83}"/>
              </a:ext>
            </a:extLst>
          </p:cNvPr>
          <p:cNvSpPr/>
          <p:nvPr/>
        </p:nvSpPr>
        <p:spPr>
          <a:xfrm>
            <a:off x="9493256" y="307740"/>
            <a:ext cx="2619631" cy="262191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4" name="Picture 123" descr="Icon&#10;&#10;Description automatically generated">
            <a:extLst>
              <a:ext uri="{FF2B5EF4-FFF2-40B4-BE49-F238E27FC236}">
                <a16:creationId xmlns:a16="http://schemas.microsoft.com/office/drawing/2014/main" id="{221B8912-CECB-4536-BA65-7593A5F8AE8A}"/>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9010370" y="1699469"/>
            <a:ext cx="482886" cy="482886"/>
          </a:xfrm>
          <a:prstGeom prst="rect">
            <a:avLst/>
          </a:prstGeom>
        </p:spPr>
      </p:pic>
      <p:pic>
        <p:nvPicPr>
          <p:cNvPr id="125" name="Picture 124">
            <a:extLst>
              <a:ext uri="{FF2B5EF4-FFF2-40B4-BE49-F238E27FC236}">
                <a16:creationId xmlns:a16="http://schemas.microsoft.com/office/drawing/2014/main" id="{6CE82E8B-B318-40D9-9BA3-6CE01B40CA8A}"/>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8990586" y="1259188"/>
            <a:ext cx="453259" cy="453259"/>
          </a:xfrm>
          <a:prstGeom prst="rect">
            <a:avLst/>
          </a:prstGeom>
        </p:spPr>
      </p:pic>
      <p:pic>
        <p:nvPicPr>
          <p:cNvPr id="127" name="Picture 126">
            <a:extLst>
              <a:ext uri="{FF2B5EF4-FFF2-40B4-BE49-F238E27FC236}">
                <a16:creationId xmlns:a16="http://schemas.microsoft.com/office/drawing/2014/main" id="{052D7309-67EE-40C9-99E8-2848B462A3B4}"/>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038787" y="638782"/>
            <a:ext cx="392132" cy="480315"/>
          </a:xfrm>
          <a:prstGeom prst="rect">
            <a:avLst/>
          </a:prstGeom>
        </p:spPr>
      </p:pic>
      <p:pic>
        <p:nvPicPr>
          <p:cNvPr id="128" name="Picture 127">
            <a:extLst>
              <a:ext uri="{FF2B5EF4-FFF2-40B4-BE49-F238E27FC236}">
                <a16:creationId xmlns:a16="http://schemas.microsoft.com/office/drawing/2014/main" id="{9542AD55-11F8-4526-9DB6-712EA159CBA6}"/>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9010370" y="2265204"/>
            <a:ext cx="399000" cy="399000"/>
          </a:xfrm>
          <a:prstGeom prst="rect">
            <a:avLst/>
          </a:prstGeom>
        </p:spPr>
      </p:pic>
      <p:pic>
        <p:nvPicPr>
          <p:cNvPr id="131" name="Picture 130">
            <a:extLst>
              <a:ext uri="{FF2B5EF4-FFF2-40B4-BE49-F238E27FC236}">
                <a16:creationId xmlns:a16="http://schemas.microsoft.com/office/drawing/2014/main" id="{665CD5BA-B724-4E38-9322-EBF4B251FC98}"/>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8539302" y="262787"/>
            <a:ext cx="516085" cy="516085"/>
          </a:xfrm>
          <a:prstGeom prst="rect">
            <a:avLst/>
          </a:prstGeom>
        </p:spPr>
      </p:pic>
      <p:cxnSp>
        <p:nvCxnSpPr>
          <p:cNvPr id="136" name="Connector: Curved 135">
            <a:extLst>
              <a:ext uri="{FF2B5EF4-FFF2-40B4-BE49-F238E27FC236}">
                <a16:creationId xmlns:a16="http://schemas.microsoft.com/office/drawing/2014/main" id="{8BB39645-FDFC-46AE-881C-93581F9D7B87}"/>
              </a:ext>
            </a:extLst>
          </p:cNvPr>
          <p:cNvCxnSpPr>
            <a:cxnSpLocks/>
            <a:stCxn id="127" idx="0"/>
            <a:endCxn id="118" idx="1"/>
          </p:cNvCxnSpPr>
          <p:nvPr/>
        </p:nvCxnSpPr>
        <p:spPr>
          <a:xfrm rot="16200000" flipH="1">
            <a:off x="9452710" y="420925"/>
            <a:ext cx="324466" cy="760181"/>
          </a:xfrm>
          <a:prstGeom prst="curvedConnector3">
            <a:avLst>
              <a:gd name="adj1" fmla="val -70454"/>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Connector: Curved 136">
            <a:extLst>
              <a:ext uri="{FF2B5EF4-FFF2-40B4-BE49-F238E27FC236}">
                <a16:creationId xmlns:a16="http://schemas.microsoft.com/office/drawing/2014/main" id="{AB0E229C-7AE5-443D-8105-92C2AF3336C9}"/>
              </a:ext>
            </a:extLst>
          </p:cNvPr>
          <p:cNvCxnSpPr>
            <a:cxnSpLocks/>
            <a:stCxn id="125" idx="3"/>
            <a:endCxn id="118" idx="2"/>
          </p:cNvCxnSpPr>
          <p:nvPr/>
        </p:nvCxnSpPr>
        <p:spPr>
          <a:xfrm flipV="1">
            <a:off x="9443845" y="1365622"/>
            <a:ext cx="389850" cy="120196"/>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Connector: Curved 141">
            <a:extLst>
              <a:ext uri="{FF2B5EF4-FFF2-40B4-BE49-F238E27FC236}">
                <a16:creationId xmlns:a16="http://schemas.microsoft.com/office/drawing/2014/main" id="{EF3288A0-E2F5-4A3E-AD13-A2023D5BA3DA}"/>
              </a:ext>
            </a:extLst>
          </p:cNvPr>
          <p:cNvCxnSpPr>
            <a:cxnSpLocks/>
            <a:stCxn id="124" idx="3"/>
            <a:endCxn id="118" idx="2"/>
          </p:cNvCxnSpPr>
          <p:nvPr/>
        </p:nvCxnSpPr>
        <p:spPr>
          <a:xfrm flipV="1">
            <a:off x="9493256" y="1365622"/>
            <a:ext cx="340439" cy="575290"/>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onnector: Curved 142">
            <a:extLst>
              <a:ext uri="{FF2B5EF4-FFF2-40B4-BE49-F238E27FC236}">
                <a16:creationId xmlns:a16="http://schemas.microsoft.com/office/drawing/2014/main" id="{848DE926-DF09-4D29-A8DB-3C5256F096B3}"/>
              </a:ext>
            </a:extLst>
          </p:cNvPr>
          <p:cNvCxnSpPr>
            <a:cxnSpLocks/>
            <a:stCxn id="128" idx="3"/>
            <a:endCxn id="118" idx="3"/>
          </p:cNvCxnSpPr>
          <p:nvPr/>
        </p:nvCxnSpPr>
        <p:spPr>
          <a:xfrm flipV="1">
            <a:off x="9409370" y="1767996"/>
            <a:ext cx="585664" cy="696708"/>
          </a:xfrm>
          <a:prstGeom prst="curvedConnector2">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nector: Curved 150">
            <a:extLst>
              <a:ext uri="{FF2B5EF4-FFF2-40B4-BE49-F238E27FC236}">
                <a16:creationId xmlns:a16="http://schemas.microsoft.com/office/drawing/2014/main" id="{2D4D13F3-24AF-46BD-8C26-3FE19DD7EF2B}"/>
              </a:ext>
            </a:extLst>
          </p:cNvPr>
          <p:cNvCxnSpPr>
            <a:cxnSpLocks/>
            <a:stCxn id="131" idx="0"/>
            <a:endCxn id="118" idx="0"/>
          </p:cNvCxnSpPr>
          <p:nvPr/>
        </p:nvCxnSpPr>
        <p:spPr>
          <a:xfrm rot="16200000" flipH="1">
            <a:off x="9324047" y="-263915"/>
            <a:ext cx="533792" cy="1587197"/>
          </a:xfrm>
          <a:prstGeom prst="curvedConnector3">
            <a:avLst>
              <a:gd name="adj1" fmla="val -42826"/>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3D57C212-8B7D-4314-AE7D-4047F5B7FD85}"/>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8445444" y="3220351"/>
            <a:ext cx="394560" cy="394560"/>
          </a:xfrm>
          <a:prstGeom prst="rect">
            <a:avLst/>
          </a:prstGeom>
        </p:spPr>
      </p:pic>
      <p:sp>
        <p:nvSpPr>
          <p:cNvPr id="155" name="Rectangle 154">
            <a:extLst>
              <a:ext uri="{FF2B5EF4-FFF2-40B4-BE49-F238E27FC236}">
                <a16:creationId xmlns:a16="http://schemas.microsoft.com/office/drawing/2014/main" id="{8F6EFD20-8B10-4225-AF7F-072BA6D88098}"/>
              </a:ext>
            </a:extLst>
          </p:cNvPr>
          <p:cNvSpPr/>
          <p:nvPr/>
        </p:nvSpPr>
        <p:spPr>
          <a:xfrm>
            <a:off x="182326" y="6019752"/>
            <a:ext cx="101414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For religion</a:t>
            </a:r>
          </a:p>
          <a:p>
            <a:pPr algn="ctr"/>
            <a:r>
              <a:rPr lang="sv-SE" sz="1200" b="1" dirty="0">
                <a:solidFill>
                  <a:schemeClr val="tx1"/>
                </a:solidFill>
              </a:rPr>
              <a:t>(-800 - 1500)</a:t>
            </a:r>
          </a:p>
        </p:txBody>
      </p:sp>
      <p:cxnSp>
        <p:nvCxnSpPr>
          <p:cNvPr id="156" name="Straight Connector 155">
            <a:extLst>
              <a:ext uri="{FF2B5EF4-FFF2-40B4-BE49-F238E27FC236}">
                <a16:creationId xmlns:a16="http://schemas.microsoft.com/office/drawing/2014/main" id="{00A7074B-5BFE-4596-AEBD-1A72F2633AC2}"/>
              </a:ext>
            </a:extLst>
          </p:cNvPr>
          <p:cNvCxnSpPr>
            <a:cxnSpLocks/>
          </p:cNvCxnSpPr>
          <p:nvPr/>
        </p:nvCxnSpPr>
        <p:spPr>
          <a:xfrm>
            <a:off x="15904" y="2781985"/>
            <a:ext cx="12176096"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04387575-EC06-4558-8FCA-4C7E8BC9B92D}"/>
              </a:ext>
            </a:extLst>
          </p:cNvPr>
          <p:cNvSpPr/>
          <p:nvPr/>
        </p:nvSpPr>
        <p:spPr>
          <a:xfrm>
            <a:off x="3307518" y="6034115"/>
            <a:ext cx="243057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For people (economics &amp; politics)</a:t>
            </a:r>
          </a:p>
          <a:p>
            <a:pPr algn="ctr"/>
            <a:r>
              <a:rPr lang="sv-SE" sz="1200" b="1" dirty="0">
                <a:solidFill>
                  <a:schemeClr val="tx1"/>
                </a:solidFill>
              </a:rPr>
              <a:t>(1400 - 1900)</a:t>
            </a:r>
          </a:p>
        </p:txBody>
      </p:sp>
      <p:sp>
        <p:nvSpPr>
          <p:cNvPr id="161" name="Rectangle 160">
            <a:extLst>
              <a:ext uri="{FF2B5EF4-FFF2-40B4-BE49-F238E27FC236}">
                <a16:creationId xmlns:a16="http://schemas.microsoft.com/office/drawing/2014/main" id="{7BD1C626-8599-4B9C-836E-DEB252C516EA}"/>
              </a:ext>
            </a:extLst>
          </p:cNvPr>
          <p:cNvSpPr/>
          <p:nvPr/>
        </p:nvSpPr>
        <p:spPr>
          <a:xfrm>
            <a:off x="8756270" y="3337911"/>
            <a:ext cx="104585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For palace</a:t>
            </a:r>
          </a:p>
        </p:txBody>
      </p:sp>
      <p:sp>
        <p:nvSpPr>
          <p:cNvPr id="162" name="Rectangle 161">
            <a:extLst>
              <a:ext uri="{FF2B5EF4-FFF2-40B4-BE49-F238E27FC236}">
                <a16:creationId xmlns:a16="http://schemas.microsoft.com/office/drawing/2014/main" id="{49C197F5-C6CE-4AA5-B43E-ADCFCB2CE329}"/>
              </a:ext>
            </a:extLst>
          </p:cNvPr>
          <p:cNvSpPr/>
          <p:nvPr/>
        </p:nvSpPr>
        <p:spPr>
          <a:xfrm>
            <a:off x="10547941" y="6038801"/>
            <a:ext cx="141403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For own heart</a:t>
            </a:r>
          </a:p>
          <a:p>
            <a:pPr algn="ctr"/>
            <a:r>
              <a:rPr lang="sv-SE" sz="1200" b="1" dirty="0">
                <a:solidFill>
                  <a:schemeClr val="tx1"/>
                </a:solidFill>
              </a:rPr>
              <a:t>(1900 - now)</a:t>
            </a:r>
          </a:p>
        </p:txBody>
      </p:sp>
      <p:cxnSp>
        <p:nvCxnSpPr>
          <p:cNvPr id="166" name="Straight Connector 165">
            <a:extLst>
              <a:ext uri="{FF2B5EF4-FFF2-40B4-BE49-F238E27FC236}">
                <a16:creationId xmlns:a16="http://schemas.microsoft.com/office/drawing/2014/main" id="{67D404F9-F560-42B3-BB2F-1E0A2B9ACE05}"/>
              </a:ext>
            </a:extLst>
          </p:cNvPr>
          <p:cNvCxnSpPr>
            <a:cxnSpLocks/>
          </p:cNvCxnSpPr>
          <p:nvPr/>
        </p:nvCxnSpPr>
        <p:spPr>
          <a:xfrm flipV="1">
            <a:off x="3408878" y="5362927"/>
            <a:ext cx="6672730" cy="2761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167" name="Picture 166" descr="Icon&#10;&#10;Description automatically generated">
            <a:extLst>
              <a:ext uri="{FF2B5EF4-FFF2-40B4-BE49-F238E27FC236}">
                <a16:creationId xmlns:a16="http://schemas.microsoft.com/office/drawing/2014/main" id="{BE480AB8-94DF-41D6-BAA8-75B87CD59A3C}"/>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8436109" y="4255732"/>
            <a:ext cx="338802" cy="489062"/>
          </a:xfrm>
          <a:prstGeom prst="rect">
            <a:avLst/>
          </a:prstGeom>
        </p:spPr>
      </p:pic>
      <p:sp>
        <p:nvSpPr>
          <p:cNvPr id="168" name="Rectangle 167">
            <a:extLst>
              <a:ext uri="{FF2B5EF4-FFF2-40B4-BE49-F238E27FC236}">
                <a16:creationId xmlns:a16="http://schemas.microsoft.com/office/drawing/2014/main" id="{4308C9DA-6EB2-460F-852F-7E1C2B727AA5}"/>
              </a:ext>
            </a:extLst>
          </p:cNvPr>
          <p:cNvSpPr/>
          <p:nvPr/>
        </p:nvSpPr>
        <p:spPr>
          <a:xfrm>
            <a:off x="8651777" y="4348537"/>
            <a:ext cx="1267513"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For borgarklassen</a:t>
            </a:r>
          </a:p>
        </p:txBody>
      </p:sp>
      <p:sp>
        <p:nvSpPr>
          <p:cNvPr id="169" name="Rectangle 168">
            <a:extLst>
              <a:ext uri="{FF2B5EF4-FFF2-40B4-BE49-F238E27FC236}">
                <a16:creationId xmlns:a16="http://schemas.microsoft.com/office/drawing/2014/main" id="{E6B9A44B-D0DA-4CAC-A059-531877B1AE51}"/>
              </a:ext>
            </a:extLst>
          </p:cNvPr>
          <p:cNvSpPr/>
          <p:nvPr/>
        </p:nvSpPr>
        <p:spPr>
          <a:xfrm>
            <a:off x="8660773" y="6355093"/>
            <a:ext cx="1267513"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For the bottom of society</a:t>
            </a:r>
          </a:p>
        </p:txBody>
      </p:sp>
      <p:pic>
        <p:nvPicPr>
          <p:cNvPr id="170" name="Picture 169" descr="Logo, icon&#10;&#10;Description automatically generated">
            <a:extLst>
              <a:ext uri="{FF2B5EF4-FFF2-40B4-BE49-F238E27FC236}">
                <a16:creationId xmlns:a16="http://schemas.microsoft.com/office/drawing/2014/main" id="{67147C37-B0D2-44FA-8100-298029330A00}"/>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8002579" y="6353099"/>
            <a:ext cx="379839" cy="379839"/>
          </a:xfrm>
          <a:prstGeom prst="rect">
            <a:avLst/>
          </a:prstGeom>
        </p:spPr>
      </p:pic>
      <p:pic>
        <p:nvPicPr>
          <p:cNvPr id="171" name="Picture 170" descr="Icon&#10;&#10;Description automatically generated">
            <a:extLst>
              <a:ext uri="{FF2B5EF4-FFF2-40B4-BE49-F238E27FC236}">
                <a16:creationId xmlns:a16="http://schemas.microsoft.com/office/drawing/2014/main" id="{329626B4-6B2E-4538-AD98-7D2DE13A8B1A}"/>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8389132" y="6367003"/>
            <a:ext cx="379839" cy="379839"/>
          </a:xfrm>
          <a:prstGeom prst="rect">
            <a:avLst/>
          </a:prstGeom>
        </p:spPr>
      </p:pic>
      <p:cxnSp>
        <p:nvCxnSpPr>
          <p:cNvPr id="177" name="Straight Arrow Connector 176">
            <a:extLst>
              <a:ext uri="{FF2B5EF4-FFF2-40B4-BE49-F238E27FC236}">
                <a16:creationId xmlns:a16="http://schemas.microsoft.com/office/drawing/2014/main" id="{85E19ED3-E870-45D8-AD39-5D88660F31F2}"/>
              </a:ext>
            </a:extLst>
          </p:cNvPr>
          <p:cNvCxnSpPr>
            <a:cxnSpLocks/>
            <a:stCxn id="155" idx="3"/>
          </p:cNvCxnSpPr>
          <p:nvPr/>
        </p:nvCxnSpPr>
        <p:spPr>
          <a:xfrm>
            <a:off x="1196466" y="6250585"/>
            <a:ext cx="269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2370AB0-C41C-4B61-9892-A1ECEFC96001}"/>
              </a:ext>
            </a:extLst>
          </p:cNvPr>
          <p:cNvCxnSpPr>
            <a:cxnSpLocks/>
            <a:stCxn id="155" idx="1"/>
          </p:cNvCxnSpPr>
          <p:nvPr/>
        </p:nvCxnSpPr>
        <p:spPr>
          <a:xfrm flipH="1" flipV="1">
            <a:off x="2" y="6250583"/>
            <a:ext cx="18232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FB2007DD-0897-4402-938C-9CDB1E52C608}"/>
              </a:ext>
            </a:extLst>
          </p:cNvPr>
          <p:cNvCxnSpPr>
            <a:cxnSpLocks/>
            <a:stCxn id="160" idx="3"/>
          </p:cNvCxnSpPr>
          <p:nvPr/>
        </p:nvCxnSpPr>
        <p:spPr>
          <a:xfrm>
            <a:off x="5738097" y="6264948"/>
            <a:ext cx="4358403" cy="2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9906327-7DB3-416F-8632-5AB04940F0F5}"/>
              </a:ext>
            </a:extLst>
          </p:cNvPr>
          <p:cNvCxnSpPr>
            <a:cxnSpLocks/>
            <a:stCxn id="160" idx="1"/>
          </p:cNvCxnSpPr>
          <p:nvPr/>
        </p:nvCxnSpPr>
        <p:spPr>
          <a:xfrm flipH="1" flipV="1">
            <a:off x="1474820" y="6250583"/>
            <a:ext cx="1832698" cy="14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39DCF6C-28C4-4C36-A223-84AFB17CAB58}"/>
              </a:ext>
            </a:extLst>
          </p:cNvPr>
          <p:cNvCxnSpPr>
            <a:cxnSpLocks/>
            <a:stCxn id="162" idx="3"/>
          </p:cNvCxnSpPr>
          <p:nvPr/>
        </p:nvCxnSpPr>
        <p:spPr>
          <a:xfrm flipV="1">
            <a:off x="11961971" y="6269633"/>
            <a:ext cx="230027"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D9E7FC9-4CF2-4D83-AD6B-B70575DBAFF1}"/>
              </a:ext>
            </a:extLst>
          </p:cNvPr>
          <p:cNvCxnSpPr>
            <a:cxnSpLocks/>
            <a:stCxn id="162" idx="1"/>
          </p:cNvCxnSpPr>
          <p:nvPr/>
        </p:nvCxnSpPr>
        <p:spPr>
          <a:xfrm flipH="1" flipV="1">
            <a:off x="10081608" y="6269633"/>
            <a:ext cx="46633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567A914B-8D4F-4E27-94B3-07329B94C61C}"/>
              </a:ext>
            </a:extLst>
          </p:cNvPr>
          <p:cNvCxnSpPr>
            <a:cxnSpLocks/>
            <a:stCxn id="161" idx="0"/>
          </p:cNvCxnSpPr>
          <p:nvPr/>
        </p:nvCxnSpPr>
        <p:spPr>
          <a:xfrm flipV="1">
            <a:off x="9279200" y="2771846"/>
            <a:ext cx="0" cy="5660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BECB2002-FECB-484A-A1C2-0CCB1675835F}"/>
              </a:ext>
            </a:extLst>
          </p:cNvPr>
          <p:cNvCxnSpPr>
            <a:cxnSpLocks/>
            <a:stCxn id="161" idx="2"/>
          </p:cNvCxnSpPr>
          <p:nvPr/>
        </p:nvCxnSpPr>
        <p:spPr>
          <a:xfrm>
            <a:off x="9279200" y="3614910"/>
            <a:ext cx="0" cy="3936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EBE6C0F0-0C39-4B06-975E-D4AE35D8EEFD}"/>
              </a:ext>
            </a:extLst>
          </p:cNvPr>
          <p:cNvCxnSpPr>
            <a:cxnSpLocks/>
            <a:stCxn id="168" idx="0"/>
          </p:cNvCxnSpPr>
          <p:nvPr/>
        </p:nvCxnSpPr>
        <p:spPr>
          <a:xfrm flipV="1">
            <a:off x="9285534" y="3982869"/>
            <a:ext cx="0" cy="3656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04ABE2D5-09D9-4D2D-A101-ADF9E06527CC}"/>
              </a:ext>
            </a:extLst>
          </p:cNvPr>
          <p:cNvCxnSpPr>
            <a:cxnSpLocks/>
            <a:stCxn id="168" idx="2"/>
          </p:cNvCxnSpPr>
          <p:nvPr/>
        </p:nvCxnSpPr>
        <p:spPr>
          <a:xfrm>
            <a:off x="9285534" y="4810202"/>
            <a:ext cx="8996" cy="5308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608B2A45-83A5-4F28-93CC-6403ACDC6CBA}"/>
              </a:ext>
            </a:extLst>
          </p:cNvPr>
          <p:cNvCxnSpPr>
            <a:cxnSpLocks/>
            <a:stCxn id="169" idx="0"/>
          </p:cNvCxnSpPr>
          <p:nvPr/>
        </p:nvCxnSpPr>
        <p:spPr>
          <a:xfrm flipV="1">
            <a:off x="9294530" y="5367708"/>
            <a:ext cx="12564" cy="987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6" name="TextBox 215">
            <a:extLst>
              <a:ext uri="{FF2B5EF4-FFF2-40B4-BE49-F238E27FC236}">
                <a16:creationId xmlns:a16="http://schemas.microsoft.com/office/drawing/2014/main" id="{4C9C0D4F-58A2-4907-8F3C-D678C94707AF}"/>
              </a:ext>
            </a:extLst>
          </p:cNvPr>
          <p:cNvSpPr txBox="1"/>
          <p:nvPr/>
        </p:nvSpPr>
        <p:spPr>
          <a:xfrm>
            <a:off x="0" y="0"/>
            <a:ext cx="660758" cy="369332"/>
          </a:xfrm>
          <a:prstGeom prst="rect">
            <a:avLst/>
          </a:prstGeom>
          <a:noFill/>
        </p:spPr>
        <p:txBody>
          <a:bodyPr wrap="none" rtlCol="0">
            <a:spAutoFit/>
          </a:bodyPr>
          <a:lstStyle/>
          <a:p>
            <a:r>
              <a:rPr lang="sv-SE" b="1" dirty="0"/>
              <a:t>WHY</a:t>
            </a:r>
          </a:p>
        </p:txBody>
      </p:sp>
      <p:pic>
        <p:nvPicPr>
          <p:cNvPr id="80" name="Picture 79">
            <a:extLst>
              <a:ext uri="{FF2B5EF4-FFF2-40B4-BE49-F238E27FC236}">
                <a16:creationId xmlns:a16="http://schemas.microsoft.com/office/drawing/2014/main" id="{9FA8D5C9-81AE-4FD7-BC10-26F38175678B}"/>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8077107" y="3256718"/>
            <a:ext cx="292430" cy="358192"/>
          </a:xfrm>
          <a:prstGeom prst="rect">
            <a:avLst/>
          </a:prstGeom>
        </p:spPr>
      </p:pic>
      <p:pic>
        <p:nvPicPr>
          <p:cNvPr id="81" name="Picture 80" descr="Shape, circle&#10;&#10;Description automatically generated">
            <a:extLst>
              <a:ext uri="{FF2B5EF4-FFF2-40B4-BE49-F238E27FC236}">
                <a16:creationId xmlns:a16="http://schemas.microsoft.com/office/drawing/2014/main" id="{2EF68371-0045-44B0-B91A-B458B01CFA38}"/>
              </a:ext>
            </a:extLst>
          </p:cNvPr>
          <p:cNvPicPr>
            <a:picLocks noChangeAspect="1"/>
          </p:cNvPicPr>
          <p:nvPr/>
        </p:nvPicPr>
        <p:blipFill>
          <a:blip r:embed="rId34">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a:off x="10422800" y="129532"/>
            <a:ext cx="461831" cy="409575"/>
          </a:xfrm>
          <a:prstGeom prst="rect">
            <a:avLst/>
          </a:prstGeom>
        </p:spPr>
      </p:pic>
      <p:pic>
        <p:nvPicPr>
          <p:cNvPr id="82" name="Picture 81" descr="Icon&#10;&#10;Description automatically generated">
            <a:extLst>
              <a:ext uri="{FF2B5EF4-FFF2-40B4-BE49-F238E27FC236}">
                <a16:creationId xmlns:a16="http://schemas.microsoft.com/office/drawing/2014/main" id="{5FBEF1BB-3BB2-4E53-B4F6-859AA0E8677F}"/>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10884631" y="37513"/>
            <a:ext cx="492740" cy="492740"/>
          </a:xfrm>
          <a:prstGeom prst="rect">
            <a:avLst/>
          </a:prstGeom>
        </p:spPr>
      </p:pic>
      <p:pic>
        <p:nvPicPr>
          <p:cNvPr id="84" name="Picture 6" descr="Modern Art Simplified">
            <a:extLst>
              <a:ext uri="{FF2B5EF4-FFF2-40B4-BE49-F238E27FC236}">
                <a16:creationId xmlns:a16="http://schemas.microsoft.com/office/drawing/2014/main" id="{77429C5F-3AA0-46B7-BDD7-5D93F5B1615C}"/>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0584591" y="3613851"/>
            <a:ext cx="1532564" cy="2447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05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A932C599-3635-4812-982A-2627434DE510}"/>
              </a:ext>
            </a:extLst>
          </p:cNvPr>
          <p:cNvSpPr/>
          <p:nvPr/>
        </p:nvSpPr>
        <p:spPr>
          <a:xfrm>
            <a:off x="16622" y="4504987"/>
            <a:ext cx="1444767" cy="416707"/>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Actually seen </a:t>
            </a:r>
          </a:p>
        </p:txBody>
      </p:sp>
      <p:cxnSp>
        <p:nvCxnSpPr>
          <p:cNvPr id="50" name="Straight Connector 49">
            <a:extLst>
              <a:ext uri="{FF2B5EF4-FFF2-40B4-BE49-F238E27FC236}">
                <a16:creationId xmlns:a16="http://schemas.microsoft.com/office/drawing/2014/main" id="{9601D18C-A902-4AA7-B2BF-810AA63E6511}"/>
              </a:ext>
            </a:extLst>
          </p:cNvPr>
          <p:cNvCxnSpPr>
            <a:cxnSpLocks/>
          </p:cNvCxnSpPr>
          <p:nvPr/>
        </p:nvCxnSpPr>
        <p:spPr>
          <a:xfrm flipH="1">
            <a:off x="1512165" y="3859"/>
            <a:ext cx="38310" cy="681417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3D58230-4B88-4E0F-845F-8EF9D8A7D0FF}"/>
              </a:ext>
            </a:extLst>
          </p:cNvPr>
          <p:cNvSpPr/>
          <p:nvPr/>
        </p:nvSpPr>
        <p:spPr>
          <a:xfrm>
            <a:off x="1890914" y="1517958"/>
            <a:ext cx="985215"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Humanism</a:t>
            </a:r>
          </a:p>
        </p:txBody>
      </p:sp>
      <p:sp>
        <p:nvSpPr>
          <p:cNvPr id="56" name="Rectangle 55">
            <a:extLst>
              <a:ext uri="{FF2B5EF4-FFF2-40B4-BE49-F238E27FC236}">
                <a16:creationId xmlns:a16="http://schemas.microsoft.com/office/drawing/2014/main" id="{3DF8D137-663B-4627-B54D-2EF505302DC8}"/>
              </a:ext>
            </a:extLst>
          </p:cNvPr>
          <p:cNvSpPr/>
          <p:nvPr/>
        </p:nvSpPr>
        <p:spPr>
          <a:xfrm>
            <a:off x="5477728" y="4489105"/>
            <a:ext cx="1295953" cy="41670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Romanticism</a:t>
            </a:r>
          </a:p>
        </p:txBody>
      </p:sp>
      <p:sp>
        <p:nvSpPr>
          <p:cNvPr id="59" name="Rectangle 58">
            <a:extLst>
              <a:ext uri="{FF2B5EF4-FFF2-40B4-BE49-F238E27FC236}">
                <a16:creationId xmlns:a16="http://schemas.microsoft.com/office/drawing/2014/main" id="{EA866BB7-279B-4972-8038-D625BD388AC3}"/>
              </a:ext>
            </a:extLst>
          </p:cNvPr>
          <p:cNvSpPr/>
          <p:nvPr/>
        </p:nvSpPr>
        <p:spPr>
          <a:xfrm>
            <a:off x="6258059" y="5471159"/>
            <a:ext cx="1295950" cy="416707"/>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Realism</a:t>
            </a:r>
          </a:p>
        </p:txBody>
      </p:sp>
      <p:sp>
        <p:nvSpPr>
          <p:cNvPr id="90" name="Rectangle 89">
            <a:extLst>
              <a:ext uri="{FF2B5EF4-FFF2-40B4-BE49-F238E27FC236}">
                <a16:creationId xmlns:a16="http://schemas.microsoft.com/office/drawing/2014/main" id="{23762D8D-EBDE-4244-8644-A573B7A089F1}"/>
              </a:ext>
            </a:extLst>
          </p:cNvPr>
          <p:cNvSpPr/>
          <p:nvPr/>
        </p:nvSpPr>
        <p:spPr>
          <a:xfrm>
            <a:off x="25305" y="2064417"/>
            <a:ext cx="1458916"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sv-SE" sz="1200" b="1" dirty="0">
                <a:solidFill>
                  <a:schemeClr val="tx1"/>
                </a:solidFill>
              </a:rPr>
              <a:t>Culture of Ancient Greek and Roman</a:t>
            </a:r>
          </a:p>
        </p:txBody>
      </p:sp>
      <p:sp>
        <p:nvSpPr>
          <p:cNvPr id="92" name="Rectangle 91">
            <a:extLst>
              <a:ext uri="{FF2B5EF4-FFF2-40B4-BE49-F238E27FC236}">
                <a16:creationId xmlns:a16="http://schemas.microsoft.com/office/drawing/2014/main" id="{A729D4D4-182F-4ACE-A8D6-794DFE65A785}"/>
              </a:ext>
            </a:extLst>
          </p:cNvPr>
          <p:cNvSpPr/>
          <p:nvPr/>
        </p:nvSpPr>
        <p:spPr>
          <a:xfrm>
            <a:off x="16623" y="3277925"/>
            <a:ext cx="1458916"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Medieval Christian Culture </a:t>
            </a:r>
          </a:p>
        </p:txBody>
      </p:sp>
      <p:sp>
        <p:nvSpPr>
          <p:cNvPr id="96" name="Rectangle 95">
            <a:extLst>
              <a:ext uri="{FF2B5EF4-FFF2-40B4-BE49-F238E27FC236}">
                <a16:creationId xmlns:a16="http://schemas.microsoft.com/office/drawing/2014/main" id="{0F3ADC82-A0AF-44DC-A16A-2478C169E9BC}"/>
              </a:ext>
            </a:extLst>
          </p:cNvPr>
          <p:cNvSpPr/>
          <p:nvPr/>
        </p:nvSpPr>
        <p:spPr>
          <a:xfrm>
            <a:off x="2642868" y="2339412"/>
            <a:ext cx="1183211" cy="416707"/>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Baroque</a:t>
            </a:r>
          </a:p>
        </p:txBody>
      </p:sp>
      <p:sp>
        <p:nvSpPr>
          <p:cNvPr id="103" name="Rectangle 102">
            <a:extLst>
              <a:ext uri="{FF2B5EF4-FFF2-40B4-BE49-F238E27FC236}">
                <a16:creationId xmlns:a16="http://schemas.microsoft.com/office/drawing/2014/main" id="{AD2F0D9B-76AF-4C1A-9D2D-1AD603E02B2E}"/>
              </a:ext>
            </a:extLst>
          </p:cNvPr>
          <p:cNvSpPr/>
          <p:nvPr/>
        </p:nvSpPr>
        <p:spPr>
          <a:xfrm>
            <a:off x="3894630" y="2339412"/>
            <a:ext cx="816677" cy="416707"/>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Rococo</a:t>
            </a:r>
          </a:p>
        </p:txBody>
      </p:sp>
      <p:sp>
        <p:nvSpPr>
          <p:cNvPr id="107" name="Rectangle 106">
            <a:extLst>
              <a:ext uri="{FF2B5EF4-FFF2-40B4-BE49-F238E27FC236}">
                <a16:creationId xmlns:a16="http://schemas.microsoft.com/office/drawing/2014/main" id="{7F3DE87C-7DF7-4147-96B6-1A4A5A6D50B3}"/>
              </a:ext>
            </a:extLst>
          </p:cNvPr>
          <p:cNvSpPr/>
          <p:nvPr/>
        </p:nvSpPr>
        <p:spPr>
          <a:xfrm>
            <a:off x="3968007" y="3711128"/>
            <a:ext cx="1268008"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Neoclassicism</a:t>
            </a:r>
          </a:p>
        </p:txBody>
      </p:sp>
      <p:sp>
        <p:nvSpPr>
          <p:cNvPr id="108" name="Rectangle 107">
            <a:extLst>
              <a:ext uri="{FF2B5EF4-FFF2-40B4-BE49-F238E27FC236}">
                <a16:creationId xmlns:a16="http://schemas.microsoft.com/office/drawing/2014/main" id="{7C0F963F-AE97-4F6D-B807-E00D4491BD5D}"/>
              </a:ext>
            </a:extLst>
          </p:cNvPr>
          <p:cNvSpPr/>
          <p:nvPr/>
        </p:nvSpPr>
        <p:spPr>
          <a:xfrm>
            <a:off x="2618301" y="3724721"/>
            <a:ext cx="1268009"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Classicism</a:t>
            </a:r>
          </a:p>
        </p:txBody>
      </p:sp>
      <p:sp>
        <p:nvSpPr>
          <p:cNvPr id="138" name="Rectangle 137">
            <a:extLst>
              <a:ext uri="{FF2B5EF4-FFF2-40B4-BE49-F238E27FC236}">
                <a16:creationId xmlns:a16="http://schemas.microsoft.com/office/drawing/2014/main" id="{7788E96C-FA60-4CE1-8251-78AF0FDE233E}"/>
              </a:ext>
            </a:extLst>
          </p:cNvPr>
          <p:cNvSpPr/>
          <p:nvPr/>
        </p:nvSpPr>
        <p:spPr>
          <a:xfrm>
            <a:off x="7211539" y="5305633"/>
            <a:ext cx="892495" cy="416707"/>
          </a:xfrm>
          <a:prstGeom prst="rect">
            <a:avLst/>
          </a:prstGeom>
          <a:solidFill>
            <a:schemeClr val="accent4">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Naturaism</a:t>
            </a:r>
          </a:p>
        </p:txBody>
      </p:sp>
      <p:sp>
        <p:nvSpPr>
          <p:cNvPr id="139" name="Rectangle 138">
            <a:extLst>
              <a:ext uri="{FF2B5EF4-FFF2-40B4-BE49-F238E27FC236}">
                <a16:creationId xmlns:a16="http://schemas.microsoft.com/office/drawing/2014/main" id="{6EBC3684-1779-4B50-A0CC-3C32FA22577D}"/>
              </a:ext>
            </a:extLst>
          </p:cNvPr>
          <p:cNvSpPr/>
          <p:nvPr/>
        </p:nvSpPr>
        <p:spPr>
          <a:xfrm>
            <a:off x="7554009" y="6359034"/>
            <a:ext cx="922418"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Modernism</a:t>
            </a:r>
          </a:p>
        </p:txBody>
      </p:sp>
      <p:sp>
        <p:nvSpPr>
          <p:cNvPr id="140" name="Rectangle 139">
            <a:extLst>
              <a:ext uri="{FF2B5EF4-FFF2-40B4-BE49-F238E27FC236}">
                <a16:creationId xmlns:a16="http://schemas.microsoft.com/office/drawing/2014/main" id="{E35A1E75-214B-4404-860B-15ABD69458B8}"/>
              </a:ext>
            </a:extLst>
          </p:cNvPr>
          <p:cNvSpPr/>
          <p:nvPr/>
        </p:nvSpPr>
        <p:spPr>
          <a:xfrm>
            <a:off x="8198969" y="6084810"/>
            <a:ext cx="1038235" cy="416707"/>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Post-modernism</a:t>
            </a:r>
          </a:p>
        </p:txBody>
      </p:sp>
      <p:pic>
        <p:nvPicPr>
          <p:cNvPr id="32" name="Picture 31" descr="A picture containing engineering drawing&#10;&#10;Description automatically generated">
            <a:extLst>
              <a:ext uri="{FF2B5EF4-FFF2-40B4-BE49-F238E27FC236}">
                <a16:creationId xmlns:a16="http://schemas.microsoft.com/office/drawing/2014/main" id="{BDCAA298-4648-4025-8361-D6E70E600C7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3818" y="2833294"/>
            <a:ext cx="350625" cy="483961"/>
          </a:xfrm>
          <a:prstGeom prst="rect">
            <a:avLst/>
          </a:prstGeom>
        </p:spPr>
      </p:pic>
      <p:pic>
        <p:nvPicPr>
          <p:cNvPr id="34" name="Picture 33">
            <a:extLst>
              <a:ext uri="{FF2B5EF4-FFF2-40B4-BE49-F238E27FC236}">
                <a16:creationId xmlns:a16="http://schemas.microsoft.com/office/drawing/2014/main" id="{A467C330-BA23-401D-8BC3-607A663CFDE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08530" y="1103314"/>
            <a:ext cx="546845" cy="546845"/>
          </a:xfrm>
          <a:prstGeom prst="rect">
            <a:avLst/>
          </a:prstGeom>
        </p:spPr>
      </p:pic>
      <p:grpSp>
        <p:nvGrpSpPr>
          <p:cNvPr id="36" name="Group 35">
            <a:extLst>
              <a:ext uri="{FF2B5EF4-FFF2-40B4-BE49-F238E27FC236}">
                <a16:creationId xmlns:a16="http://schemas.microsoft.com/office/drawing/2014/main" id="{263503B1-D98A-4070-BFCC-323E4344F374}"/>
              </a:ext>
            </a:extLst>
          </p:cNvPr>
          <p:cNvGrpSpPr/>
          <p:nvPr/>
        </p:nvGrpSpPr>
        <p:grpSpPr>
          <a:xfrm>
            <a:off x="2676791" y="2055296"/>
            <a:ext cx="397001" cy="484666"/>
            <a:chOff x="4537950" y="1889270"/>
            <a:chExt cx="397001" cy="484666"/>
          </a:xfrm>
        </p:grpSpPr>
        <p:sp>
          <p:nvSpPr>
            <p:cNvPr id="35" name="Oval 34">
              <a:extLst>
                <a:ext uri="{FF2B5EF4-FFF2-40B4-BE49-F238E27FC236}">
                  <a16:creationId xmlns:a16="http://schemas.microsoft.com/office/drawing/2014/main" id="{BDD6001B-E656-423B-9A5E-F15EFEEB43CF}"/>
                </a:ext>
              </a:extLst>
            </p:cNvPr>
            <p:cNvSpPr/>
            <p:nvPr/>
          </p:nvSpPr>
          <p:spPr>
            <a:xfrm>
              <a:off x="4626372" y="1889270"/>
              <a:ext cx="231384" cy="24210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a:extLst>
                <a:ext uri="{FF2B5EF4-FFF2-40B4-BE49-F238E27FC236}">
                  <a16:creationId xmlns:a16="http://schemas.microsoft.com/office/drawing/2014/main" id="{DBDB0F37-83A7-4B12-988C-52AA6092476E}"/>
                </a:ext>
              </a:extLst>
            </p:cNvPr>
            <p:cNvSpPr/>
            <p:nvPr/>
          </p:nvSpPr>
          <p:spPr>
            <a:xfrm>
              <a:off x="4703567" y="1992156"/>
              <a:ext cx="231384" cy="23622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a:extLst>
                <a:ext uri="{FF2B5EF4-FFF2-40B4-BE49-F238E27FC236}">
                  <a16:creationId xmlns:a16="http://schemas.microsoft.com/office/drawing/2014/main" id="{E9737148-DD8F-4DF9-BBFB-FF02E51BC834}"/>
                </a:ext>
              </a:extLst>
            </p:cNvPr>
            <p:cNvSpPr/>
            <p:nvPr/>
          </p:nvSpPr>
          <p:spPr>
            <a:xfrm>
              <a:off x="4537950" y="2128372"/>
              <a:ext cx="231384" cy="245564"/>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3" name="Group 42">
            <a:extLst>
              <a:ext uri="{FF2B5EF4-FFF2-40B4-BE49-F238E27FC236}">
                <a16:creationId xmlns:a16="http://schemas.microsoft.com/office/drawing/2014/main" id="{7E459F38-CEEE-4724-BB6B-2E8B102C5043}"/>
              </a:ext>
            </a:extLst>
          </p:cNvPr>
          <p:cNvGrpSpPr/>
          <p:nvPr/>
        </p:nvGrpSpPr>
        <p:grpSpPr>
          <a:xfrm>
            <a:off x="3991675" y="2097789"/>
            <a:ext cx="281493" cy="371341"/>
            <a:chOff x="5596548" y="1951769"/>
            <a:chExt cx="281493" cy="371341"/>
          </a:xfrm>
        </p:grpSpPr>
        <p:sp>
          <p:nvSpPr>
            <p:cNvPr id="98" name="Oval 97">
              <a:extLst>
                <a:ext uri="{FF2B5EF4-FFF2-40B4-BE49-F238E27FC236}">
                  <a16:creationId xmlns:a16="http://schemas.microsoft.com/office/drawing/2014/main" id="{C6029869-94B4-408C-ADF9-C3E3E6F29D37}"/>
                </a:ext>
              </a:extLst>
            </p:cNvPr>
            <p:cNvSpPr/>
            <p:nvPr/>
          </p:nvSpPr>
          <p:spPr>
            <a:xfrm>
              <a:off x="5675313" y="1951769"/>
              <a:ext cx="108628" cy="105652"/>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a:extLst>
                <a:ext uri="{FF2B5EF4-FFF2-40B4-BE49-F238E27FC236}">
                  <a16:creationId xmlns:a16="http://schemas.microsoft.com/office/drawing/2014/main" id="{28E5039A-7E76-46BE-BAE0-36AF47B412FD}"/>
                </a:ext>
              </a:extLst>
            </p:cNvPr>
            <p:cNvSpPr/>
            <p:nvPr/>
          </p:nvSpPr>
          <p:spPr>
            <a:xfrm>
              <a:off x="5620811" y="1977304"/>
              <a:ext cx="100499" cy="101337"/>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a:extLst>
                <a:ext uri="{FF2B5EF4-FFF2-40B4-BE49-F238E27FC236}">
                  <a16:creationId xmlns:a16="http://schemas.microsoft.com/office/drawing/2014/main" id="{12B4AE13-331B-444B-8BBC-5DC0B72C7808}"/>
                </a:ext>
              </a:extLst>
            </p:cNvPr>
            <p:cNvSpPr/>
            <p:nvPr/>
          </p:nvSpPr>
          <p:spPr>
            <a:xfrm>
              <a:off x="5596548" y="2051977"/>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a:extLst>
                <a:ext uri="{FF2B5EF4-FFF2-40B4-BE49-F238E27FC236}">
                  <a16:creationId xmlns:a16="http://schemas.microsoft.com/office/drawing/2014/main" id="{A1E7036A-BDA6-43A2-9690-7A7826E21025}"/>
                </a:ext>
              </a:extLst>
            </p:cNvPr>
            <p:cNvSpPr/>
            <p:nvPr/>
          </p:nvSpPr>
          <p:spPr>
            <a:xfrm>
              <a:off x="5700347" y="2094776"/>
              <a:ext cx="100499" cy="101337"/>
            </a:xfrm>
            <a:prstGeom prst="ellipse">
              <a:avLst/>
            </a:prstGeom>
            <a:solidFill>
              <a:srgbClr val="FF0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a:extLst>
                <a:ext uri="{FF2B5EF4-FFF2-40B4-BE49-F238E27FC236}">
                  <a16:creationId xmlns:a16="http://schemas.microsoft.com/office/drawing/2014/main" id="{C5CE64F6-AF3A-41E9-A496-DD6EE6279C08}"/>
                </a:ext>
              </a:extLst>
            </p:cNvPr>
            <p:cNvSpPr/>
            <p:nvPr/>
          </p:nvSpPr>
          <p:spPr>
            <a:xfrm>
              <a:off x="5705949" y="2172650"/>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a:extLst>
                <a:ext uri="{FF2B5EF4-FFF2-40B4-BE49-F238E27FC236}">
                  <a16:creationId xmlns:a16="http://schemas.microsoft.com/office/drawing/2014/main" id="{EA952F99-7F63-4B34-8A80-7202297B4910}"/>
                </a:ext>
              </a:extLst>
            </p:cNvPr>
            <p:cNvSpPr/>
            <p:nvPr/>
          </p:nvSpPr>
          <p:spPr>
            <a:xfrm>
              <a:off x="5615028" y="2221773"/>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a:extLst>
                <a:ext uri="{FF2B5EF4-FFF2-40B4-BE49-F238E27FC236}">
                  <a16:creationId xmlns:a16="http://schemas.microsoft.com/office/drawing/2014/main" id="{31995D8A-C52E-495E-BB61-A9415614C5CF}"/>
                </a:ext>
              </a:extLst>
            </p:cNvPr>
            <p:cNvSpPr/>
            <p:nvPr/>
          </p:nvSpPr>
          <p:spPr>
            <a:xfrm>
              <a:off x="5777542" y="1992156"/>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45" name="Picture 44">
            <a:extLst>
              <a:ext uri="{FF2B5EF4-FFF2-40B4-BE49-F238E27FC236}">
                <a16:creationId xmlns:a16="http://schemas.microsoft.com/office/drawing/2014/main" id="{AC5A8BD8-5463-4AEF-96C9-3514D71BEE9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618197" y="3401189"/>
            <a:ext cx="518293" cy="518293"/>
          </a:xfrm>
          <a:prstGeom prst="rect">
            <a:avLst/>
          </a:prstGeom>
        </p:spPr>
      </p:pic>
      <p:pic>
        <p:nvPicPr>
          <p:cNvPr id="111" name="Picture 110">
            <a:extLst>
              <a:ext uri="{FF2B5EF4-FFF2-40B4-BE49-F238E27FC236}">
                <a16:creationId xmlns:a16="http://schemas.microsoft.com/office/drawing/2014/main" id="{41B3AF7F-73AC-4984-963A-4A1B4241DB41}"/>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1827" y="1579810"/>
            <a:ext cx="518293" cy="518293"/>
          </a:xfrm>
          <a:prstGeom prst="rect">
            <a:avLst/>
          </a:prstGeom>
        </p:spPr>
      </p:pic>
      <p:pic>
        <p:nvPicPr>
          <p:cNvPr id="77" name="Picture 76">
            <a:extLst>
              <a:ext uri="{FF2B5EF4-FFF2-40B4-BE49-F238E27FC236}">
                <a16:creationId xmlns:a16="http://schemas.microsoft.com/office/drawing/2014/main" id="{D120BA69-DC6E-4E47-AD34-C44FC563A95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4083173" y="3495624"/>
            <a:ext cx="398738" cy="398738"/>
          </a:xfrm>
          <a:prstGeom prst="rect">
            <a:avLst/>
          </a:prstGeom>
        </p:spPr>
      </p:pic>
      <p:pic>
        <p:nvPicPr>
          <p:cNvPr id="83" name="Picture 82" descr="Logo&#10;&#10;Description automatically generated">
            <a:extLst>
              <a:ext uri="{FF2B5EF4-FFF2-40B4-BE49-F238E27FC236}">
                <a16:creationId xmlns:a16="http://schemas.microsoft.com/office/drawing/2014/main" id="{75513874-6782-4A16-82CD-0171AE7B8BC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448014" y="4202509"/>
            <a:ext cx="449269" cy="489061"/>
          </a:xfrm>
          <a:prstGeom prst="rect">
            <a:avLst/>
          </a:prstGeom>
        </p:spPr>
      </p:pic>
      <p:pic>
        <p:nvPicPr>
          <p:cNvPr id="94" name="Picture 93">
            <a:extLst>
              <a:ext uri="{FF2B5EF4-FFF2-40B4-BE49-F238E27FC236}">
                <a16:creationId xmlns:a16="http://schemas.microsoft.com/office/drawing/2014/main" id="{BFCE193E-94B0-47A1-AA35-5B7563167B54}"/>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6125705" y="5261731"/>
            <a:ext cx="449265" cy="449265"/>
          </a:xfrm>
          <a:prstGeom prst="rect">
            <a:avLst/>
          </a:prstGeom>
        </p:spPr>
      </p:pic>
      <p:pic>
        <p:nvPicPr>
          <p:cNvPr id="121" name="Picture 120">
            <a:extLst>
              <a:ext uri="{FF2B5EF4-FFF2-40B4-BE49-F238E27FC236}">
                <a16:creationId xmlns:a16="http://schemas.microsoft.com/office/drawing/2014/main" id="{4179B7C1-0EA8-4BE4-A9CB-5EC459C720FD}"/>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257415" y="5975829"/>
            <a:ext cx="513391" cy="513391"/>
          </a:xfrm>
          <a:prstGeom prst="rect">
            <a:avLst/>
          </a:prstGeom>
        </p:spPr>
      </p:pic>
      <p:pic>
        <p:nvPicPr>
          <p:cNvPr id="113" name="Picture 112">
            <a:extLst>
              <a:ext uri="{FF2B5EF4-FFF2-40B4-BE49-F238E27FC236}">
                <a16:creationId xmlns:a16="http://schemas.microsoft.com/office/drawing/2014/main" id="{B3DFB0FA-77C0-4935-8E8E-EFFD3F06CC66}"/>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867425" y="2867145"/>
            <a:ext cx="328727" cy="402652"/>
          </a:xfrm>
          <a:prstGeom prst="rect">
            <a:avLst/>
          </a:prstGeom>
        </p:spPr>
      </p:pic>
      <p:pic>
        <p:nvPicPr>
          <p:cNvPr id="114" name="Picture 113">
            <a:extLst>
              <a:ext uri="{FF2B5EF4-FFF2-40B4-BE49-F238E27FC236}">
                <a16:creationId xmlns:a16="http://schemas.microsoft.com/office/drawing/2014/main" id="{7D29C397-21CB-4357-A476-96DFE15E40C8}"/>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832876" y="1686777"/>
            <a:ext cx="363644" cy="363644"/>
          </a:xfrm>
          <a:prstGeom prst="rect">
            <a:avLst/>
          </a:prstGeom>
        </p:spPr>
      </p:pic>
      <p:sp>
        <p:nvSpPr>
          <p:cNvPr id="118" name="Oval 117">
            <a:extLst>
              <a:ext uri="{FF2B5EF4-FFF2-40B4-BE49-F238E27FC236}">
                <a16:creationId xmlns:a16="http://schemas.microsoft.com/office/drawing/2014/main" id="{72F9E9C0-2C0A-4E56-B4F3-2B8900008EC3}"/>
              </a:ext>
            </a:extLst>
          </p:cNvPr>
          <p:cNvSpPr/>
          <p:nvPr/>
        </p:nvSpPr>
        <p:spPr>
          <a:xfrm>
            <a:off x="8624020" y="796579"/>
            <a:ext cx="1101694" cy="1138086"/>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WHY</a:t>
            </a:r>
          </a:p>
        </p:txBody>
      </p:sp>
      <p:sp>
        <p:nvSpPr>
          <p:cNvPr id="119" name="Oval 118">
            <a:extLst>
              <a:ext uri="{FF2B5EF4-FFF2-40B4-BE49-F238E27FC236}">
                <a16:creationId xmlns:a16="http://schemas.microsoft.com/office/drawing/2014/main" id="{DA9839DD-8CAD-4FA0-A913-5BA1B9C6F745}"/>
              </a:ext>
            </a:extLst>
          </p:cNvPr>
          <p:cNvSpPr/>
          <p:nvPr/>
        </p:nvSpPr>
        <p:spPr>
          <a:xfrm>
            <a:off x="9455662" y="759576"/>
            <a:ext cx="1101694" cy="1138086"/>
          </a:xfrm>
          <a:prstGeom prst="ellipse">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WHAT</a:t>
            </a:r>
          </a:p>
        </p:txBody>
      </p:sp>
      <p:sp>
        <p:nvSpPr>
          <p:cNvPr id="120" name="Oval 119">
            <a:extLst>
              <a:ext uri="{FF2B5EF4-FFF2-40B4-BE49-F238E27FC236}">
                <a16:creationId xmlns:a16="http://schemas.microsoft.com/office/drawing/2014/main" id="{9EEEFFAB-A34B-4132-8146-17BB87E2134D}"/>
              </a:ext>
            </a:extLst>
          </p:cNvPr>
          <p:cNvSpPr/>
          <p:nvPr/>
        </p:nvSpPr>
        <p:spPr>
          <a:xfrm>
            <a:off x="9092492" y="1501441"/>
            <a:ext cx="1101694" cy="1138086"/>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HOW</a:t>
            </a:r>
          </a:p>
        </p:txBody>
      </p:sp>
      <p:sp>
        <p:nvSpPr>
          <p:cNvPr id="122" name="Oval 121">
            <a:extLst>
              <a:ext uri="{FF2B5EF4-FFF2-40B4-BE49-F238E27FC236}">
                <a16:creationId xmlns:a16="http://schemas.microsoft.com/office/drawing/2014/main" id="{600725A9-B1EE-4169-B6CD-6EA5D0F12A83}"/>
              </a:ext>
            </a:extLst>
          </p:cNvPr>
          <p:cNvSpPr/>
          <p:nvPr/>
        </p:nvSpPr>
        <p:spPr>
          <a:xfrm>
            <a:off x="8283581" y="307740"/>
            <a:ext cx="2619631" cy="262191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4" name="Picture 83">
            <a:extLst>
              <a:ext uri="{FF2B5EF4-FFF2-40B4-BE49-F238E27FC236}">
                <a16:creationId xmlns:a16="http://schemas.microsoft.com/office/drawing/2014/main" id="{9955A207-434B-425D-B895-CDACF915FC2B}"/>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0838479" y="702389"/>
            <a:ext cx="392132" cy="480315"/>
          </a:xfrm>
          <a:prstGeom prst="rect">
            <a:avLst/>
          </a:prstGeom>
        </p:spPr>
      </p:pic>
      <p:pic>
        <p:nvPicPr>
          <p:cNvPr id="85" name="Picture 84">
            <a:extLst>
              <a:ext uri="{FF2B5EF4-FFF2-40B4-BE49-F238E27FC236}">
                <a16:creationId xmlns:a16="http://schemas.microsoft.com/office/drawing/2014/main" id="{A9E47764-F6A0-4B2C-B9BB-6E2443BFB500}"/>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11488653" y="326029"/>
            <a:ext cx="516085" cy="516085"/>
          </a:xfrm>
          <a:prstGeom prst="rect">
            <a:avLst/>
          </a:prstGeom>
        </p:spPr>
      </p:pic>
      <p:pic>
        <p:nvPicPr>
          <p:cNvPr id="86" name="Picture 85">
            <a:extLst>
              <a:ext uri="{FF2B5EF4-FFF2-40B4-BE49-F238E27FC236}">
                <a16:creationId xmlns:a16="http://schemas.microsoft.com/office/drawing/2014/main" id="{96AFB3AD-27A8-4F53-B952-3BAA49F1D679}"/>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1443218" y="1565313"/>
            <a:ext cx="399000" cy="399000"/>
          </a:xfrm>
          <a:prstGeom prst="rect">
            <a:avLst/>
          </a:prstGeom>
        </p:spPr>
      </p:pic>
      <p:cxnSp>
        <p:nvCxnSpPr>
          <p:cNvPr id="87" name="Connector: Curved 86">
            <a:extLst>
              <a:ext uri="{FF2B5EF4-FFF2-40B4-BE49-F238E27FC236}">
                <a16:creationId xmlns:a16="http://schemas.microsoft.com/office/drawing/2014/main" id="{4B470F75-E927-464D-86E8-3F277CDD4FA4}"/>
              </a:ext>
            </a:extLst>
          </p:cNvPr>
          <p:cNvCxnSpPr>
            <a:cxnSpLocks/>
            <a:stCxn id="85" idx="0"/>
            <a:endCxn id="119" idx="0"/>
          </p:cNvCxnSpPr>
          <p:nvPr/>
        </p:nvCxnSpPr>
        <p:spPr>
          <a:xfrm rot="16200000" flipH="1" flipV="1">
            <a:off x="10659829" y="-327292"/>
            <a:ext cx="433547" cy="1740187"/>
          </a:xfrm>
          <a:prstGeom prst="curvedConnector3">
            <a:avLst>
              <a:gd name="adj1" fmla="val -52728"/>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or: Curved 87">
            <a:extLst>
              <a:ext uri="{FF2B5EF4-FFF2-40B4-BE49-F238E27FC236}">
                <a16:creationId xmlns:a16="http://schemas.microsoft.com/office/drawing/2014/main" id="{9524CE3C-0AE4-43B3-B5EA-62215F8C24C1}"/>
              </a:ext>
            </a:extLst>
          </p:cNvPr>
          <p:cNvCxnSpPr>
            <a:cxnSpLocks/>
            <a:stCxn id="84" idx="0"/>
            <a:endCxn id="119" idx="7"/>
          </p:cNvCxnSpPr>
          <p:nvPr/>
        </p:nvCxnSpPr>
        <p:spPr>
          <a:xfrm rot="16200000" flipH="1" flipV="1">
            <a:off x="10603353" y="495053"/>
            <a:ext cx="223856" cy="638528"/>
          </a:xfrm>
          <a:prstGeom prst="curvedConnector3">
            <a:avLst>
              <a:gd name="adj1" fmla="val -102119"/>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Curved 88">
            <a:extLst>
              <a:ext uri="{FF2B5EF4-FFF2-40B4-BE49-F238E27FC236}">
                <a16:creationId xmlns:a16="http://schemas.microsoft.com/office/drawing/2014/main" id="{A81D6821-FD80-4D84-9275-ED78493C59CF}"/>
              </a:ext>
            </a:extLst>
          </p:cNvPr>
          <p:cNvCxnSpPr>
            <a:cxnSpLocks/>
            <a:stCxn id="86" idx="2"/>
            <a:endCxn id="119" idx="5"/>
          </p:cNvCxnSpPr>
          <p:nvPr/>
        </p:nvCxnSpPr>
        <p:spPr>
          <a:xfrm rot="5400000" flipH="1">
            <a:off x="10902708" y="1224303"/>
            <a:ext cx="233320" cy="1246701"/>
          </a:xfrm>
          <a:prstGeom prst="curvedConnector3">
            <a:avLst>
              <a:gd name="adj1" fmla="val -97977"/>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CF6062E6-A917-4415-9D07-7C52BAAC4E33}"/>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1206396" y="1087969"/>
            <a:ext cx="453259" cy="453259"/>
          </a:xfrm>
          <a:prstGeom prst="rect">
            <a:avLst/>
          </a:prstGeom>
        </p:spPr>
      </p:pic>
      <p:cxnSp>
        <p:nvCxnSpPr>
          <p:cNvPr id="93" name="Connector: Curved 92">
            <a:extLst>
              <a:ext uri="{FF2B5EF4-FFF2-40B4-BE49-F238E27FC236}">
                <a16:creationId xmlns:a16="http://schemas.microsoft.com/office/drawing/2014/main" id="{9B06A846-6976-4F6A-BD5D-70CFDFE06945}"/>
              </a:ext>
            </a:extLst>
          </p:cNvPr>
          <p:cNvCxnSpPr>
            <a:cxnSpLocks/>
            <a:stCxn id="91" idx="1"/>
            <a:endCxn id="119" idx="6"/>
          </p:cNvCxnSpPr>
          <p:nvPr/>
        </p:nvCxnSpPr>
        <p:spPr>
          <a:xfrm rot="10800000" flipV="1">
            <a:off x="10557356" y="1314599"/>
            <a:ext cx="649040" cy="14020"/>
          </a:xfrm>
          <a:prstGeom prst="curvedConnector3">
            <a:avLst>
              <a:gd name="adj1" fmla="val 50000"/>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65019A0-A17D-4F3B-8B59-167CC292374A}"/>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77445" y="4219709"/>
            <a:ext cx="482886" cy="482886"/>
          </a:xfrm>
          <a:prstGeom prst="rect">
            <a:avLst/>
          </a:prstGeom>
        </p:spPr>
      </p:pic>
      <p:sp>
        <p:nvSpPr>
          <p:cNvPr id="104" name="Rectangle 103">
            <a:extLst>
              <a:ext uri="{FF2B5EF4-FFF2-40B4-BE49-F238E27FC236}">
                <a16:creationId xmlns:a16="http://schemas.microsoft.com/office/drawing/2014/main" id="{EB0ED705-0067-4A89-AECE-B3B2EECDD2C6}"/>
              </a:ext>
            </a:extLst>
          </p:cNvPr>
          <p:cNvSpPr/>
          <p:nvPr/>
        </p:nvSpPr>
        <p:spPr>
          <a:xfrm>
            <a:off x="41213" y="5657151"/>
            <a:ext cx="1443008" cy="416707"/>
          </a:xfrm>
          <a:prstGeom prst="rect">
            <a:avLst/>
          </a:prstGeom>
          <a:solidFill>
            <a:srgbClr val="7030A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ctr"/>
            <a:r>
              <a:rPr lang="sv-SE" sz="1200" b="1" dirty="0">
                <a:solidFill>
                  <a:schemeClr val="tx1"/>
                </a:solidFill>
              </a:rPr>
              <a:t>Imagination </a:t>
            </a:r>
          </a:p>
        </p:txBody>
      </p:sp>
      <p:pic>
        <p:nvPicPr>
          <p:cNvPr id="12" name="Picture 11" descr="Icon&#10;&#10;Description automatically generated">
            <a:extLst>
              <a:ext uri="{FF2B5EF4-FFF2-40B4-BE49-F238E27FC236}">
                <a16:creationId xmlns:a16="http://schemas.microsoft.com/office/drawing/2014/main" id="{054EAA67-BA73-45B6-8A43-53062EF9A6A6}"/>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6251" y="5284135"/>
            <a:ext cx="581369" cy="581369"/>
          </a:xfrm>
          <a:prstGeom prst="rect">
            <a:avLst/>
          </a:prstGeom>
        </p:spPr>
      </p:pic>
      <p:cxnSp>
        <p:nvCxnSpPr>
          <p:cNvPr id="110" name="Straight Arrow Connector 109">
            <a:extLst>
              <a:ext uri="{FF2B5EF4-FFF2-40B4-BE49-F238E27FC236}">
                <a16:creationId xmlns:a16="http://schemas.microsoft.com/office/drawing/2014/main" id="{33CBB941-ABFF-49DD-832E-8AF5123C8E2D}"/>
              </a:ext>
            </a:extLst>
          </p:cNvPr>
          <p:cNvCxnSpPr>
            <a:cxnSpLocks/>
            <a:stCxn id="90" idx="3"/>
            <a:endCxn id="54" idx="1"/>
          </p:cNvCxnSpPr>
          <p:nvPr/>
        </p:nvCxnSpPr>
        <p:spPr>
          <a:xfrm flipV="1">
            <a:off x="1484221" y="1726312"/>
            <a:ext cx="406693" cy="546459"/>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02BEC868-876C-43D1-BF16-A2A0F16542F9}"/>
              </a:ext>
            </a:extLst>
          </p:cNvPr>
          <p:cNvCxnSpPr>
            <a:cxnSpLocks/>
            <a:stCxn id="92" idx="3"/>
            <a:endCxn id="54" idx="1"/>
          </p:cNvCxnSpPr>
          <p:nvPr/>
        </p:nvCxnSpPr>
        <p:spPr>
          <a:xfrm flipV="1">
            <a:off x="1475539" y="1726312"/>
            <a:ext cx="415375" cy="1759967"/>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BFF4060-5503-4A4F-84E8-1E07C54D6928}"/>
              </a:ext>
            </a:extLst>
          </p:cNvPr>
          <p:cNvCxnSpPr>
            <a:cxnSpLocks/>
            <a:stCxn id="90" idx="3"/>
            <a:endCxn id="96" idx="1"/>
          </p:cNvCxnSpPr>
          <p:nvPr/>
        </p:nvCxnSpPr>
        <p:spPr>
          <a:xfrm>
            <a:off x="1484221" y="2272771"/>
            <a:ext cx="1158647" cy="274995"/>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3E93B9F-282C-491F-B121-7C060E58B30A}"/>
              </a:ext>
            </a:extLst>
          </p:cNvPr>
          <p:cNvCxnSpPr>
            <a:cxnSpLocks/>
            <a:stCxn id="92" idx="3"/>
            <a:endCxn id="96" idx="1"/>
          </p:cNvCxnSpPr>
          <p:nvPr/>
        </p:nvCxnSpPr>
        <p:spPr>
          <a:xfrm flipV="1">
            <a:off x="1475539" y="2547766"/>
            <a:ext cx="1167329" cy="938513"/>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B3B7022-005E-4F58-A38F-5A1628429ED5}"/>
              </a:ext>
            </a:extLst>
          </p:cNvPr>
          <p:cNvCxnSpPr>
            <a:cxnSpLocks/>
            <a:stCxn id="96" idx="3"/>
            <a:endCxn id="103" idx="1"/>
          </p:cNvCxnSpPr>
          <p:nvPr/>
        </p:nvCxnSpPr>
        <p:spPr>
          <a:xfrm>
            <a:off x="3826079" y="2547766"/>
            <a:ext cx="68551" cy="0"/>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4343104-7A01-46A6-AA44-388998319249}"/>
              </a:ext>
            </a:extLst>
          </p:cNvPr>
          <p:cNvCxnSpPr>
            <a:cxnSpLocks/>
            <a:stCxn id="90" idx="3"/>
            <a:endCxn id="108" idx="1"/>
          </p:cNvCxnSpPr>
          <p:nvPr/>
        </p:nvCxnSpPr>
        <p:spPr>
          <a:xfrm>
            <a:off x="1484221" y="2272771"/>
            <a:ext cx="1134080" cy="1660304"/>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D59EE494-FC50-4115-AA3A-E36626AB9D94}"/>
              </a:ext>
            </a:extLst>
          </p:cNvPr>
          <p:cNvCxnSpPr>
            <a:cxnSpLocks/>
            <a:stCxn id="108" idx="3"/>
            <a:endCxn id="107" idx="1"/>
          </p:cNvCxnSpPr>
          <p:nvPr/>
        </p:nvCxnSpPr>
        <p:spPr>
          <a:xfrm flipV="1">
            <a:off x="3886310" y="3919482"/>
            <a:ext cx="81697" cy="13593"/>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E3DA9331-02F2-4803-9BA4-DBBA87C60475}"/>
              </a:ext>
            </a:extLst>
          </p:cNvPr>
          <p:cNvCxnSpPr>
            <a:cxnSpLocks/>
            <a:stCxn id="100" idx="3"/>
            <a:endCxn id="108" idx="1"/>
          </p:cNvCxnSpPr>
          <p:nvPr/>
        </p:nvCxnSpPr>
        <p:spPr>
          <a:xfrm flipV="1">
            <a:off x="1461389" y="3933075"/>
            <a:ext cx="1156912" cy="78026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FD77E450-6D67-497B-ADB9-22D4DB8098DD}"/>
              </a:ext>
            </a:extLst>
          </p:cNvPr>
          <p:cNvCxnSpPr>
            <a:cxnSpLocks/>
            <a:stCxn id="100" idx="3"/>
            <a:endCxn id="56" idx="1"/>
          </p:cNvCxnSpPr>
          <p:nvPr/>
        </p:nvCxnSpPr>
        <p:spPr>
          <a:xfrm flipV="1">
            <a:off x="1461389" y="4697459"/>
            <a:ext cx="4016339" cy="15882"/>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4E583A4-9B59-4154-967A-A3F4435D58BA}"/>
              </a:ext>
            </a:extLst>
          </p:cNvPr>
          <p:cNvCxnSpPr>
            <a:cxnSpLocks/>
            <a:stCxn id="104" idx="3"/>
            <a:endCxn id="56" idx="1"/>
          </p:cNvCxnSpPr>
          <p:nvPr/>
        </p:nvCxnSpPr>
        <p:spPr>
          <a:xfrm flipV="1">
            <a:off x="1484221" y="4697459"/>
            <a:ext cx="3993507" cy="1168046"/>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2132A4F-B4D5-4B06-8A9F-D38AFA7951DD}"/>
              </a:ext>
            </a:extLst>
          </p:cNvPr>
          <p:cNvCxnSpPr>
            <a:cxnSpLocks/>
            <a:stCxn id="100" idx="3"/>
            <a:endCxn id="59" idx="1"/>
          </p:cNvCxnSpPr>
          <p:nvPr/>
        </p:nvCxnSpPr>
        <p:spPr>
          <a:xfrm>
            <a:off x="1461389" y="4713341"/>
            <a:ext cx="4796670" cy="966172"/>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3C19D9FB-8324-4073-89E9-7B523AC5463E}"/>
              </a:ext>
            </a:extLst>
          </p:cNvPr>
          <p:cNvCxnSpPr>
            <a:cxnSpLocks/>
            <a:stCxn id="104" idx="3"/>
            <a:endCxn id="139" idx="1"/>
          </p:cNvCxnSpPr>
          <p:nvPr/>
        </p:nvCxnSpPr>
        <p:spPr>
          <a:xfrm>
            <a:off x="1484221" y="5865505"/>
            <a:ext cx="6069788" cy="701883"/>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0B0DBA6F-40E1-4817-8A71-4AC6DC4A7363}"/>
              </a:ext>
            </a:extLst>
          </p:cNvPr>
          <p:cNvSpPr txBox="1"/>
          <p:nvPr/>
        </p:nvSpPr>
        <p:spPr>
          <a:xfrm>
            <a:off x="0" y="0"/>
            <a:ext cx="775790" cy="369332"/>
          </a:xfrm>
          <a:prstGeom prst="rect">
            <a:avLst/>
          </a:prstGeom>
          <a:noFill/>
        </p:spPr>
        <p:txBody>
          <a:bodyPr wrap="none" rtlCol="0">
            <a:spAutoFit/>
          </a:bodyPr>
          <a:lstStyle/>
          <a:p>
            <a:r>
              <a:rPr lang="sv-SE" b="1" dirty="0"/>
              <a:t>WHAT</a:t>
            </a:r>
          </a:p>
        </p:txBody>
      </p:sp>
      <p:pic>
        <p:nvPicPr>
          <p:cNvPr id="67" name="Picture 66" descr="Shape, circle&#10;&#10;Description automatically generated">
            <a:extLst>
              <a:ext uri="{FF2B5EF4-FFF2-40B4-BE49-F238E27FC236}">
                <a16:creationId xmlns:a16="http://schemas.microsoft.com/office/drawing/2014/main" id="{0C4B0546-06DD-4B48-B34F-1DC3BDF37058}"/>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8993831" y="164544"/>
            <a:ext cx="461831" cy="409575"/>
          </a:xfrm>
          <a:prstGeom prst="rect">
            <a:avLst/>
          </a:prstGeom>
        </p:spPr>
      </p:pic>
      <p:pic>
        <p:nvPicPr>
          <p:cNvPr id="68" name="Picture 67" descr="Icon&#10;&#10;Description automatically generated">
            <a:extLst>
              <a:ext uri="{FF2B5EF4-FFF2-40B4-BE49-F238E27FC236}">
                <a16:creationId xmlns:a16="http://schemas.microsoft.com/office/drawing/2014/main" id="{5EF6F5D8-A6C1-4EBD-98F9-358BF5C6E6E0}"/>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9455662" y="72525"/>
            <a:ext cx="492740" cy="492740"/>
          </a:xfrm>
          <a:prstGeom prst="rect">
            <a:avLst/>
          </a:prstGeom>
        </p:spPr>
      </p:pic>
      <p:pic>
        <p:nvPicPr>
          <p:cNvPr id="69" name="Picture 6" descr="Modern Art Simplified">
            <a:extLst>
              <a:ext uri="{FF2B5EF4-FFF2-40B4-BE49-F238E27FC236}">
                <a16:creationId xmlns:a16="http://schemas.microsoft.com/office/drawing/2014/main" id="{911F6C9A-1318-4809-BB1A-B1AFF4C9CCC6}"/>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228390" y="4378160"/>
            <a:ext cx="1532564" cy="2447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640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 descr="Modern Art Simplified">
            <a:extLst>
              <a:ext uri="{FF2B5EF4-FFF2-40B4-BE49-F238E27FC236}">
                <a16:creationId xmlns:a16="http://schemas.microsoft.com/office/drawing/2014/main" id="{CB800D94-A41C-44E3-9854-13484F459E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6332" y="3579300"/>
            <a:ext cx="1532564" cy="244757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Connector 49">
            <a:extLst>
              <a:ext uri="{FF2B5EF4-FFF2-40B4-BE49-F238E27FC236}">
                <a16:creationId xmlns:a16="http://schemas.microsoft.com/office/drawing/2014/main" id="{9601D18C-A902-4AA7-B2BF-810AA63E6511}"/>
              </a:ext>
            </a:extLst>
          </p:cNvPr>
          <p:cNvCxnSpPr>
            <a:cxnSpLocks/>
          </p:cNvCxnSpPr>
          <p:nvPr/>
        </p:nvCxnSpPr>
        <p:spPr>
          <a:xfrm flipH="1">
            <a:off x="1474820" y="2781985"/>
            <a:ext cx="23536" cy="407601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2DFD30-7C3A-4404-A88E-173CDD3464B9}"/>
              </a:ext>
            </a:extLst>
          </p:cNvPr>
          <p:cNvCxnSpPr>
            <a:cxnSpLocks/>
          </p:cNvCxnSpPr>
          <p:nvPr/>
        </p:nvCxnSpPr>
        <p:spPr>
          <a:xfrm flipH="1">
            <a:off x="10067997" y="2781985"/>
            <a:ext cx="27223" cy="4074198"/>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3D58230-4B88-4E0F-845F-8EF9D8A7D0FF}"/>
              </a:ext>
            </a:extLst>
          </p:cNvPr>
          <p:cNvSpPr/>
          <p:nvPr/>
        </p:nvSpPr>
        <p:spPr>
          <a:xfrm>
            <a:off x="1583634" y="4044445"/>
            <a:ext cx="1723884"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Humanism</a:t>
            </a:r>
          </a:p>
        </p:txBody>
      </p:sp>
      <p:cxnSp>
        <p:nvCxnSpPr>
          <p:cNvPr id="55" name="Straight Connector 54">
            <a:extLst>
              <a:ext uri="{FF2B5EF4-FFF2-40B4-BE49-F238E27FC236}">
                <a16:creationId xmlns:a16="http://schemas.microsoft.com/office/drawing/2014/main" id="{B41037C6-B906-427C-8043-6C30CF39D619}"/>
              </a:ext>
            </a:extLst>
          </p:cNvPr>
          <p:cNvCxnSpPr>
            <a:cxnSpLocks/>
          </p:cNvCxnSpPr>
          <p:nvPr/>
        </p:nvCxnSpPr>
        <p:spPr>
          <a:xfrm>
            <a:off x="3449775" y="4010710"/>
            <a:ext cx="6631833"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DF8D137-663B-4627-B54D-2EF505302DC8}"/>
              </a:ext>
            </a:extLst>
          </p:cNvPr>
          <p:cNvSpPr/>
          <p:nvPr/>
        </p:nvSpPr>
        <p:spPr>
          <a:xfrm>
            <a:off x="5785071" y="4353432"/>
            <a:ext cx="1295953" cy="41670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Romanticism</a:t>
            </a:r>
          </a:p>
        </p:txBody>
      </p:sp>
      <p:sp>
        <p:nvSpPr>
          <p:cNvPr id="59" name="Rectangle 58">
            <a:extLst>
              <a:ext uri="{FF2B5EF4-FFF2-40B4-BE49-F238E27FC236}">
                <a16:creationId xmlns:a16="http://schemas.microsoft.com/office/drawing/2014/main" id="{EA866BB7-279B-4972-8038-D625BD388AC3}"/>
              </a:ext>
            </a:extLst>
          </p:cNvPr>
          <p:cNvSpPr/>
          <p:nvPr/>
        </p:nvSpPr>
        <p:spPr>
          <a:xfrm>
            <a:off x="6778775" y="5657152"/>
            <a:ext cx="1295950" cy="416707"/>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Realism</a:t>
            </a:r>
          </a:p>
        </p:txBody>
      </p:sp>
      <p:sp>
        <p:nvSpPr>
          <p:cNvPr id="90" name="Rectangle 89">
            <a:extLst>
              <a:ext uri="{FF2B5EF4-FFF2-40B4-BE49-F238E27FC236}">
                <a16:creationId xmlns:a16="http://schemas.microsoft.com/office/drawing/2014/main" id="{23762D8D-EBDE-4244-8644-A573B7A089F1}"/>
              </a:ext>
            </a:extLst>
          </p:cNvPr>
          <p:cNvSpPr/>
          <p:nvPr/>
        </p:nvSpPr>
        <p:spPr>
          <a:xfrm>
            <a:off x="15904" y="4054401"/>
            <a:ext cx="1458916"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Culture of Ancient Greek and Roman</a:t>
            </a:r>
          </a:p>
        </p:txBody>
      </p:sp>
      <p:sp>
        <p:nvSpPr>
          <p:cNvPr id="92" name="Rectangle 91">
            <a:extLst>
              <a:ext uri="{FF2B5EF4-FFF2-40B4-BE49-F238E27FC236}">
                <a16:creationId xmlns:a16="http://schemas.microsoft.com/office/drawing/2014/main" id="{A729D4D4-182F-4ACE-A8D6-794DFE65A785}"/>
              </a:ext>
            </a:extLst>
          </p:cNvPr>
          <p:cNvSpPr/>
          <p:nvPr/>
        </p:nvSpPr>
        <p:spPr>
          <a:xfrm>
            <a:off x="7222" y="5267909"/>
            <a:ext cx="1458916"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Medieval Christian Culture </a:t>
            </a:r>
          </a:p>
        </p:txBody>
      </p:sp>
      <p:sp>
        <p:nvSpPr>
          <p:cNvPr id="96" name="Rectangle 95">
            <a:extLst>
              <a:ext uri="{FF2B5EF4-FFF2-40B4-BE49-F238E27FC236}">
                <a16:creationId xmlns:a16="http://schemas.microsoft.com/office/drawing/2014/main" id="{0F3ADC82-A0AF-44DC-A16A-2478C169E9BC}"/>
              </a:ext>
            </a:extLst>
          </p:cNvPr>
          <p:cNvSpPr/>
          <p:nvPr/>
        </p:nvSpPr>
        <p:spPr>
          <a:xfrm>
            <a:off x="3408878" y="3451027"/>
            <a:ext cx="1183211" cy="416707"/>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Baroque</a:t>
            </a:r>
          </a:p>
        </p:txBody>
      </p:sp>
      <p:sp>
        <p:nvSpPr>
          <p:cNvPr id="103" name="Rectangle 102">
            <a:extLst>
              <a:ext uri="{FF2B5EF4-FFF2-40B4-BE49-F238E27FC236}">
                <a16:creationId xmlns:a16="http://schemas.microsoft.com/office/drawing/2014/main" id="{AD2F0D9B-76AF-4C1A-9D2D-1AD603E02B2E}"/>
              </a:ext>
            </a:extLst>
          </p:cNvPr>
          <p:cNvSpPr/>
          <p:nvPr/>
        </p:nvSpPr>
        <p:spPr>
          <a:xfrm>
            <a:off x="4641590" y="3451027"/>
            <a:ext cx="816677" cy="416707"/>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Rococo</a:t>
            </a:r>
          </a:p>
        </p:txBody>
      </p:sp>
      <p:sp>
        <p:nvSpPr>
          <p:cNvPr id="107" name="Rectangle 106">
            <a:extLst>
              <a:ext uri="{FF2B5EF4-FFF2-40B4-BE49-F238E27FC236}">
                <a16:creationId xmlns:a16="http://schemas.microsoft.com/office/drawing/2014/main" id="{7F3DE87C-7DF7-4147-96B6-1A4A5A6D50B3}"/>
              </a:ext>
            </a:extLst>
          </p:cNvPr>
          <p:cNvSpPr/>
          <p:nvPr/>
        </p:nvSpPr>
        <p:spPr>
          <a:xfrm>
            <a:off x="4738635" y="4819971"/>
            <a:ext cx="1268008"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Neoclassicism</a:t>
            </a:r>
          </a:p>
        </p:txBody>
      </p:sp>
      <p:sp>
        <p:nvSpPr>
          <p:cNvPr id="108" name="Rectangle 107">
            <a:extLst>
              <a:ext uri="{FF2B5EF4-FFF2-40B4-BE49-F238E27FC236}">
                <a16:creationId xmlns:a16="http://schemas.microsoft.com/office/drawing/2014/main" id="{7C0F963F-AE97-4F6D-B807-E00D4491BD5D}"/>
              </a:ext>
            </a:extLst>
          </p:cNvPr>
          <p:cNvSpPr/>
          <p:nvPr/>
        </p:nvSpPr>
        <p:spPr>
          <a:xfrm>
            <a:off x="3388929" y="4833564"/>
            <a:ext cx="1268009"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Classicism</a:t>
            </a:r>
          </a:p>
        </p:txBody>
      </p:sp>
      <p:sp>
        <p:nvSpPr>
          <p:cNvPr id="138" name="Rectangle 137">
            <a:extLst>
              <a:ext uri="{FF2B5EF4-FFF2-40B4-BE49-F238E27FC236}">
                <a16:creationId xmlns:a16="http://schemas.microsoft.com/office/drawing/2014/main" id="{7788E96C-FA60-4CE1-8251-78AF0FDE233E}"/>
              </a:ext>
            </a:extLst>
          </p:cNvPr>
          <p:cNvSpPr/>
          <p:nvPr/>
        </p:nvSpPr>
        <p:spPr>
          <a:xfrm>
            <a:off x="7732255" y="5491626"/>
            <a:ext cx="892495" cy="416707"/>
          </a:xfrm>
          <a:prstGeom prst="rect">
            <a:avLst/>
          </a:prstGeom>
          <a:solidFill>
            <a:schemeClr val="accent4">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Naturaism</a:t>
            </a:r>
          </a:p>
        </p:txBody>
      </p:sp>
      <p:sp>
        <p:nvSpPr>
          <p:cNvPr id="139" name="Rectangle 138">
            <a:extLst>
              <a:ext uri="{FF2B5EF4-FFF2-40B4-BE49-F238E27FC236}">
                <a16:creationId xmlns:a16="http://schemas.microsoft.com/office/drawing/2014/main" id="{6EBC3684-1779-4B50-A0CC-3C32FA22577D}"/>
              </a:ext>
            </a:extLst>
          </p:cNvPr>
          <p:cNvSpPr/>
          <p:nvPr/>
        </p:nvSpPr>
        <p:spPr>
          <a:xfrm>
            <a:off x="10367700" y="3424886"/>
            <a:ext cx="922418"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Modernism</a:t>
            </a:r>
          </a:p>
        </p:txBody>
      </p:sp>
      <p:sp>
        <p:nvSpPr>
          <p:cNvPr id="140" name="Rectangle 139">
            <a:extLst>
              <a:ext uri="{FF2B5EF4-FFF2-40B4-BE49-F238E27FC236}">
                <a16:creationId xmlns:a16="http://schemas.microsoft.com/office/drawing/2014/main" id="{E35A1E75-214B-4404-860B-15ABD69458B8}"/>
              </a:ext>
            </a:extLst>
          </p:cNvPr>
          <p:cNvSpPr/>
          <p:nvPr/>
        </p:nvSpPr>
        <p:spPr>
          <a:xfrm>
            <a:off x="11012660" y="3150662"/>
            <a:ext cx="1038235" cy="416707"/>
          </a:xfrm>
          <a:prstGeom prst="rect">
            <a:avLst/>
          </a:pr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Post-modernism</a:t>
            </a:r>
          </a:p>
        </p:txBody>
      </p:sp>
      <p:pic>
        <p:nvPicPr>
          <p:cNvPr id="32" name="Picture 31" descr="A picture containing engineering drawing&#10;&#10;Description automatically generated">
            <a:extLst>
              <a:ext uri="{FF2B5EF4-FFF2-40B4-BE49-F238E27FC236}">
                <a16:creationId xmlns:a16="http://schemas.microsoft.com/office/drawing/2014/main" id="{BDCAA298-4648-4025-8361-D6E70E600C7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4417" y="4823278"/>
            <a:ext cx="350625" cy="483961"/>
          </a:xfrm>
          <a:prstGeom prst="rect">
            <a:avLst/>
          </a:prstGeom>
        </p:spPr>
      </p:pic>
      <p:pic>
        <p:nvPicPr>
          <p:cNvPr id="34" name="Picture 33">
            <a:extLst>
              <a:ext uri="{FF2B5EF4-FFF2-40B4-BE49-F238E27FC236}">
                <a16:creationId xmlns:a16="http://schemas.microsoft.com/office/drawing/2014/main" id="{A467C330-BA23-401D-8BC3-607A663CFDE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601250" y="3629801"/>
            <a:ext cx="546845" cy="546845"/>
          </a:xfrm>
          <a:prstGeom prst="rect">
            <a:avLst/>
          </a:prstGeom>
        </p:spPr>
      </p:pic>
      <p:grpSp>
        <p:nvGrpSpPr>
          <p:cNvPr id="36" name="Group 35">
            <a:extLst>
              <a:ext uri="{FF2B5EF4-FFF2-40B4-BE49-F238E27FC236}">
                <a16:creationId xmlns:a16="http://schemas.microsoft.com/office/drawing/2014/main" id="{263503B1-D98A-4070-BFCC-323E4344F374}"/>
              </a:ext>
            </a:extLst>
          </p:cNvPr>
          <p:cNvGrpSpPr/>
          <p:nvPr/>
        </p:nvGrpSpPr>
        <p:grpSpPr>
          <a:xfrm>
            <a:off x="3442801" y="3166911"/>
            <a:ext cx="397001" cy="484666"/>
            <a:chOff x="4537950" y="1889270"/>
            <a:chExt cx="397001" cy="484666"/>
          </a:xfrm>
        </p:grpSpPr>
        <p:sp>
          <p:nvSpPr>
            <p:cNvPr id="35" name="Oval 34">
              <a:extLst>
                <a:ext uri="{FF2B5EF4-FFF2-40B4-BE49-F238E27FC236}">
                  <a16:creationId xmlns:a16="http://schemas.microsoft.com/office/drawing/2014/main" id="{BDD6001B-E656-423B-9A5E-F15EFEEB43CF}"/>
                </a:ext>
              </a:extLst>
            </p:cNvPr>
            <p:cNvSpPr/>
            <p:nvPr/>
          </p:nvSpPr>
          <p:spPr>
            <a:xfrm>
              <a:off x="4626372" y="1889270"/>
              <a:ext cx="231384" cy="24210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5" name="Oval 94">
              <a:extLst>
                <a:ext uri="{FF2B5EF4-FFF2-40B4-BE49-F238E27FC236}">
                  <a16:creationId xmlns:a16="http://schemas.microsoft.com/office/drawing/2014/main" id="{DBDB0F37-83A7-4B12-988C-52AA6092476E}"/>
                </a:ext>
              </a:extLst>
            </p:cNvPr>
            <p:cNvSpPr/>
            <p:nvPr/>
          </p:nvSpPr>
          <p:spPr>
            <a:xfrm>
              <a:off x="4703567" y="1992156"/>
              <a:ext cx="231384" cy="23622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7" name="Oval 96">
              <a:extLst>
                <a:ext uri="{FF2B5EF4-FFF2-40B4-BE49-F238E27FC236}">
                  <a16:creationId xmlns:a16="http://schemas.microsoft.com/office/drawing/2014/main" id="{E9737148-DD8F-4DF9-BBFB-FF02E51BC834}"/>
                </a:ext>
              </a:extLst>
            </p:cNvPr>
            <p:cNvSpPr/>
            <p:nvPr/>
          </p:nvSpPr>
          <p:spPr>
            <a:xfrm>
              <a:off x="4537950" y="2128372"/>
              <a:ext cx="231384" cy="245564"/>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grpSp>
        <p:nvGrpSpPr>
          <p:cNvPr id="43" name="Group 42">
            <a:extLst>
              <a:ext uri="{FF2B5EF4-FFF2-40B4-BE49-F238E27FC236}">
                <a16:creationId xmlns:a16="http://schemas.microsoft.com/office/drawing/2014/main" id="{7E459F38-CEEE-4724-BB6B-2E8B102C5043}"/>
              </a:ext>
            </a:extLst>
          </p:cNvPr>
          <p:cNvGrpSpPr/>
          <p:nvPr/>
        </p:nvGrpSpPr>
        <p:grpSpPr>
          <a:xfrm>
            <a:off x="4738635" y="3209404"/>
            <a:ext cx="281493" cy="371341"/>
            <a:chOff x="5596548" y="1951769"/>
            <a:chExt cx="281493" cy="371341"/>
          </a:xfrm>
        </p:grpSpPr>
        <p:sp>
          <p:nvSpPr>
            <p:cNvPr id="98" name="Oval 97">
              <a:extLst>
                <a:ext uri="{FF2B5EF4-FFF2-40B4-BE49-F238E27FC236}">
                  <a16:creationId xmlns:a16="http://schemas.microsoft.com/office/drawing/2014/main" id="{C6029869-94B4-408C-ADF9-C3E3E6F29D37}"/>
                </a:ext>
              </a:extLst>
            </p:cNvPr>
            <p:cNvSpPr/>
            <p:nvPr/>
          </p:nvSpPr>
          <p:spPr>
            <a:xfrm>
              <a:off x="5675313" y="1951769"/>
              <a:ext cx="108628" cy="105652"/>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9" name="Oval 98">
              <a:extLst>
                <a:ext uri="{FF2B5EF4-FFF2-40B4-BE49-F238E27FC236}">
                  <a16:creationId xmlns:a16="http://schemas.microsoft.com/office/drawing/2014/main" id="{28E5039A-7E76-46BE-BAE0-36AF47B412FD}"/>
                </a:ext>
              </a:extLst>
            </p:cNvPr>
            <p:cNvSpPr/>
            <p:nvPr/>
          </p:nvSpPr>
          <p:spPr>
            <a:xfrm>
              <a:off x="5620811" y="1977304"/>
              <a:ext cx="100499" cy="101337"/>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1" name="Oval 100">
              <a:extLst>
                <a:ext uri="{FF2B5EF4-FFF2-40B4-BE49-F238E27FC236}">
                  <a16:creationId xmlns:a16="http://schemas.microsoft.com/office/drawing/2014/main" id="{12B4AE13-331B-444B-8BBC-5DC0B72C7808}"/>
                </a:ext>
              </a:extLst>
            </p:cNvPr>
            <p:cNvSpPr/>
            <p:nvPr/>
          </p:nvSpPr>
          <p:spPr>
            <a:xfrm>
              <a:off x="5596548" y="2051977"/>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2" name="Oval 101">
              <a:extLst>
                <a:ext uri="{FF2B5EF4-FFF2-40B4-BE49-F238E27FC236}">
                  <a16:creationId xmlns:a16="http://schemas.microsoft.com/office/drawing/2014/main" id="{A1E7036A-BDA6-43A2-9690-7A7826E21025}"/>
                </a:ext>
              </a:extLst>
            </p:cNvPr>
            <p:cNvSpPr/>
            <p:nvPr/>
          </p:nvSpPr>
          <p:spPr>
            <a:xfrm>
              <a:off x="5700347" y="2094776"/>
              <a:ext cx="100499" cy="101337"/>
            </a:xfrm>
            <a:prstGeom prst="ellipse">
              <a:avLst/>
            </a:prstGeom>
            <a:solidFill>
              <a:srgbClr val="FF0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5" name="Oval 104">
              <a:extLst>
                <a:ext uri="{FF2B5EF4-FFF2-40B4-BE49-F238E27FC236}">
                  <a16:creationId xmlns:a16="http://schemas.microsoft.com/office/drawing/2014/main" id="{C5CE64F6-AF3A-41E9-A496-DD6EE6279C08}"/>
                </a:ext>
              </a:extLst>
            </p:cNvPr>
            <p:cNvSpPr/>
            <p:nvPr/>
          </p:nvSpPr>
          <p:spPr>
            <a:xfrm>
              <a:off x="5705949" y="2172650"/>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6" name="Oval 105">
              <a:extLst>
                <a:ext uri="{FF2B5EF4-FFF2-40B4-BE49-F238E27FC236}">
                  <a16:creationId xmlns:a16="http://schemas.microsoft.com/office/drawing/2014/main" id="{EA952F99-7F63-4B34-8A80-7202297B4910}"/>
                </a:ext>
              </a:extLst>
            </p:cNvPr>
            <p:cNvSpPr/>
            <p:nvPr/>
          </p:nvSpPr>
          <p:spPr>
            <a:xfrm>
              <a:off x="5615028" y="2221773"/>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9" name="Oval 108">
              <a:extLst>
                <a:ext uri="{FF2B5EF4-FFF2-40B4-BE49-F238E27FC236}">
                  <a16:creationId xmlns:a16="http://schemas.microsoft.com/office/drawing/2014/main" id="{31995D8A-C52E-495E-BB61-A9415614C5CF}"/>
                </a:ext>
              </a:extLst>
            </p:cNvPr>
            <p:cNvSpPr/>
            <p:nvPr/>
          </p:nvSpPr>
          <p:spPr>
            <a:xfrm>
              <a:off x="5777542" y="1992156"/>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45" name="Picture 44">
            <a:extLst>
              <a:ext uri="{FF2B5EF4-FFF2-40B4-BE49-F238E27FC236}">
                <a16:creationId xmlns:a16="http://schemas.microsoft.com/office/drawing/2014/main" id="{AC5A8BD8-5463-4AEF-96C9-3514D71BEE9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388825" y="4510032"/>
            <a:ext cx="518293" cy="518293"/>
          </a:xfrm>
          <a:prstGeom prst="rect">
            <a:avLst/>
          </a:prstGeom>
        </p:spPr>
      </p:pic>
      <p:pic>
        <p:nvPicPr>
          <p:cNvPr id="111" name="Picture 110">
            <a:extLst>
              <a:ext uri="{FF2B5EF4-FFF2-40B4-BE49-F238E27FC236}">
                <a16:creationId xmlns:a16="http://schemas.microsoft.com/office/drawing/2014/main" id="{41B3AF7F-73AC-4984-963A-4A1B4241DB4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2426" y="3569794"/>
            <a:ext cx="518293" cy="518293"/>
          </a:xfrm>
          <a:prstGeom prst="rect">
            <a:avLst/>
          </a:prstGeom>
        </p:spPr>
      </p:pic>
      <p:pic>
        <p:nvPicPr>
          <p:cNvPr id="77" name="Picture 76">
            <a:extLst>
              <a:ext uri="{FF2B5EF4-FFF2-40B4-BE49-F238E27FC236}">
                <a16:creationId xmlns:a16="http://schemas.microsoft.com/office/drawing/2014/main" id="{D120BA69-DC6E-4E47-AD34-C44FC563A95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853801" y="4604467"/>
            <a:ext cx="398738" cy="398738"/>
          </a:xfrm>
          <a:prstGeom prst="rect">
            <a:avLst/>
          </a:prstGeom>
        </p:spPr>
      </p:pic>
      <p:pic>
        <p:nvPicPr>
          <p:cNvPr id="83" name="Picture 82" descr="Logo&#10;&#10;Description automatically generated">
            <a:extLst>
              <a:ext uri="{FF2B5EF4-FFF2-40B4-BE49-F238E27FC236}">
                <a16:creationId xmlns:a16="http://schemas.microsoft.com/office/drawing/2014/main" id="{75513874-6782-4A16-82CD-0171AE7B8BC6}"/>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5755357" y="4066836"/>
            <a:ext cx="449269" cy="489061"/>
          </a:xfrm>
          <a:prstGeom prst="rect">
            <a:avLst/>
          </a:prstGeom>
        </p:spPr>
      </p:pic>
      <p:pic>
        <p:nvPicPr>
          <p:cNvPr id="94" name="Picture 93">
            <a:extLst>
              <a:ext uri="{FF2B5EF4-FFF2-40B4-BE49-F238E27FC236}">
                <a16:creationId xmlns:a16="http://schemas.microsoft.com/office/drawing/2014/main" id="{BFCE193E-94B0-47A1-AA35-5B7563167B54}"/>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6646421" y="5447724"/>
            <a:ext cx="449265" cy="449265"/>
          </a:xfrm>
          <a:prstGeom prst="rect">
            <a:avLst/>
          </a:prstGeom>
        </p:spPr>
      </p:pic>
      <p:pic>
        <p:nvPicPr>
          <p:cNvPr id="113" name="Picture 112">
            <a:extLst>
              <a:ext uri="{FF2B5EF4-FFF2-40B4-BE49-F238E27FC236}">
                <a16:creationId xmlns:a16="http://schemas.microsoft.com/office/drawing/2014/main" id="{B3DFB0FA-77C0-4935-8E8E-EFFD3F06CC66}"/>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858024" y="4857129"/>
            <a:ext cx="328727" cy="402652"/>
          </a:xfrm>
          <a:prstGeom prst="rect">
            <a:avLst/>
          </a:prstGeom>
        </p:spPr>
      </p:pic>
      <p:pic>
        <p:nvPicPr>
          <p:cNvPr id="114" name="Picture 113">
            <a:extLst>
              <a:ext uri="{FF2B5EF4-FFF2-40B4-BE49-F238E27FC236}">
                <a16:creationId xmlns:a16="http://schemas.microsoft.com/office/drawing/2014/main" id="{7D29C397-21CB-4357-A476-96DFE15E40C8}"/>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823475" y="3676761"/>
            <a:ext cx="363644" cy="363644"/>
          </a:xfrm>
          <a:prstGeom prst="rect">
            <a:avLst/>
          </a:prstGeom>
        </p:spPr>
      </p:pic>
      <p:sp>
        <p:nvSpPr>
          <p:cNvPr id="118" name="Oval 117">
            <a:extLst>
              <a:ext uri="{FF2B5EF4-FFF2-40B4-BE49-F238E27FC236}">
                <a16:creationId xmlns:a16="http://schemas.microsoft.com/office/drawing/2014/main" id="{72F9E9C0-2C0A-4E56-B4F3-2B8900008EC3}"/>
              </a:ext>
            </a:extLst>
          </p:cNvPr>
          <p:cNvSpPr/>
          <p:nvPr/>
        </p:nvSpPr>
        <p:spPr>
          <a:xfrm>
            <a:off x="8624020" y="796579"/>
            <a:ext cx="1101694" cy="1138086"/>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WHY</a:t>
            </a:r>
          </a:p>
        </p:txBody>
      </p:sp>
      <p:sp>
        <p:nvSpPr>
          <p:cNvPr id="119" name="Oval 118">
            <a:extLst>
              <a:ext uri="{FF2B5EF4-FFF2-40B4-BE49-F238E27FC236}">
                <a16:creationId xmlns:a16="http://schemas.microsoft.com/office/drawing/2014/main" id="{DA9839DD-8CAD-4FA0-A913-5BA1B9C6F745}"/>
              </a:ext>
            </a:extLst>
          </p:cNvPr>
          <p:cNvSpPr/>
          <p:nvPr/>
        </p:nvSpPr>
        <p:spPr>
          <a:xfrm>
            <a:off x="9455662" y="759576"/>
            <a:ext cx="1101694" cy="1138086"/>
          </a:xfrm>
          <a:prstGeom prst="ellipse">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WHAT</a:t>
            </a:r>
          </a:p>
        </p:txBody>
      </p:sp>
      <p:sp>
        <p:nvSpPr>
          <p:cNvPr id="120" name="Oval 119">
            <a:extLst>
              <a:ext uri="{FF2B5EF4-FFF2-40B4-BE49-F238E27FC236}">
                <a16:creationId xmlns:a16="http://schemas.microsoft.com/office/drawing/2014/main" id="{9EEEFFAB-A34B-4132-8146-17BB87E2134D}"/>
              </a:ext>
            </a:extLst>
          </p:cNvPr>
          <p:cNvSpPr/>
          <p:nvPr/>
        </p:nvSpPr>
        <p:spPr>
          <a:xfrm>
            <a:off x="9092492" y="1501441"/>
            <a:ext cx="1101694" cy="1138086"/>
          </a:xfrm>
          <a:prstGeom prst="ellipse">
            <a:avLst/>
          </a:prstGeom>
          <a:solidFill>
            <a:srgbClr val="0070C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t>HOW</a:t>
            </a:r>
          </a:p>
        </p:txBody>
      </p:sp>
      <p:sp>
        <p:nvSpPr>
          <p:cNvPr id="122" name="Oval 121">
            <a:extLst>
              <a:ext uri="{FF2B5EF4-FFF2-40B4-BE49-F238E27FC236}">
                <a16:creationId xmlns:a16="http://schemas.microsoft.com/office/drawing/2014/main" id="{600725A9-B1EE-4169-B6CD-6EA5D0F12A83}"/>
              </a:ext>
            </a:extLst>
          </p:cNvPr>
          <p:cNvSpPr/>
          <p:nvPr/>
        </p:nvSpPr>
        <p:spPr>
          <a:xfrm>
            <a:off x="8283581" y="307740"/>
            <a:ext cx="2619631" cy="262191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5" name="Rectangle 154">
            <a:extLst>
              <a:ext uri="{FF2B5EF4-FFF2-40B4-BE49-F238E27FC236}">
                <a16:creationId xmlns:a16="http://schemas.microsoft.com/office/drawing/2014/main" id="{8F6EFD20-8B10-4225-AF7F-072BA6D88098}"/>
              </a:ext>
            </a:extLst>
          </p:cNvPr>
          <p:cNvSpPr/>
          <p:nvPr/>
        </p:nvSpPr>
        <p:spPr>
          <a:xfrm>
            <a:off x="182326" y="6019752"/>
            <a:ext cx="101414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Perfection</a:t>
            </a:r>
          </a:p>
          <a:p>
            <a:pPr algn="ctr"/>
            <a:r>
              <a:rPr lang="sv-SE" sz="1200" b="1" dirty="0">
                <a:solidFill>
                  <a:schemeClr val="tx1"/>
                </a:solidFill>
              </a:rPr>
              <a:t>(-800 - 1500)</a:t>
            </a:r>
          </a:p>
        </p:txBody>
      </p:sp>
      <p:cxnSp>
        <p:nvCxnSpPr>
          <p:cNvPr id="156" name="Straight Connector 155">
            <a:extLst>
              <a:ext uri="{FF2B5EF4-FFF2-40B4-BE49-F238E27FC236}">
                <a16:creationId xmlns:a16="http://schemas.microsoft.com/office/drawing/2014/main" id="{00A7074B-5BFE-4596-AEBD-1A72F2633AC2}"/>
              </a:ext>
            </a:extLst>
          </p:cNvPr>
          <p:cNvCxnSpPr>
            <a:cxnSpLocks/>
          </p:cNvCxnSpPr>
          <p:nvPr/>
        </p:nvCxnSpPr>
        <p:spPr>
          <a:xfrm>
            <a:off x="15904" y="2781985"/>
            <a:ext cx="12176096"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60" name="Rectangle 159">
            <a:extLst>
              <a:ext uri="{FF2B5EF4-FFF2-40B4-BE49-F238E27FC236}">
                <a16:creationId xmlns:a16="http://schemas.microsoft.com/office/drawing/2014/main" id="{04387575-EC06-4558-8FCA-4C7E8BC9B92D}"/>
              </a:ext>
            </a:extLst>
          </p:cNvPr>
          <p:cNvSpPr/>
          <p:nvPr/>
        </p:nvSpPr>
        <p:spPr>
          <a:xfrm>
            <a:off x="3608418" y="6114995"/>
            <a:ext cx="2129679"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Close to reality (1400 - 1900)</a:t>
            </a:r>
          </a:p>
        </p:txBody>
      </p:sp>
      <p:sp>
        <p:nvSpPr>
          <p:cNvPr id="162" name="Rectangle 161">
            <a:extLst>
              <a:ext uri="{FF2B5EF4-FFF2-40B4-BE49-F238E27FC236}">
                <a16:creationId xmlns:a16="http://schemas.microsoft.com/office/drawing/2014/main" id="{49C197F5-C6CE-4AA5-B43E-ADCFCB2CE329}"/>
              </a:ext>
            </a:extLst>
          </p:cNvPr>
          <p:cNvSpPr/>
          <p:nvPr/>
        </p:nvSpPr>
        <p:spPr>
          <a:xfrm>
            <a:off x="10547941" y="6038801"/>
            <a:ext cx="141403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Rich imagination</a:t>
            </a:r>
          </a:p>
          <a:p>
            <a:pPr algn="ctr"/>
            <a:r>
              <a:rPr lang="sv-SE" sz="1200" b="1" dirty="0">
                <a:solidFill>
                  <a:schemeClr val="tx1"/>
                </a:solidFill>
              </a:rPr>
              <a:t>(1900 - now)</a:t>
            </a:r>
          </a:p>
        </p:txBody>
      </p:sp>
      <p:cxnSp>
        <p:nvCxnSpPr>
          <p:cNvPr id="166" name="Straight Connector 165">
            <a:extLst>
              <a:ext uri="{FF2B5EF4-FFF2-40B4-BE49-F238E27FC236}">
                <a16:creationId xmlns:a16="http://schemas.microsoft.com/office/drawing/2014/main" id="{67D404F9-F560-42B3-BB2F-1E0A2B9ACE05}"/>
              </a:ext>
            </a:extLst>
          </p:cNvPr>
          <p:cNvCxnSpPr>
            <a:cxnSpLocks/>
          </p:cNvCxnSpPr>
          <p:nvPr/>
        </p:nvCxnSpPr>
        <p:spPr>
          <a:xfrm flipV="1">
            <a:off x="3408878" y="5362927"/>
            <a:ext cx="6672730" cy="2761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85E19ED3-E870-45D8-AD39-5D88660F31F2}"/>
              </a:ext>
            </a:extLst>
          </p:cNvPr>
          <p:cNvCxnSpPr>
            <a:cxnSpLocks/>
            <a:stCxn id="155" idx="3"/>
          </p:cNvCxnSpPr>
          <p:nvPr/>
        </p:nvCxnSpPr>
        <p:spPr>
          <a:xfrm>
            <a:off x="1196466" y="6250585"/>
            <a:ext cx="2696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2370AB0-C41C-4B61-9892-A1ECEFC96001}"/>
              </a:ext>
            </a:extLst>
          </p:cNvPr>
          <p:cNvCxnSpPr>
            <a:cxnSpLocks/>
            <a:stCxn id="155" idx="1"/>
          </p:cNvCxnSpPr>
          <p:nvPr/>
        </p:nvCxnSpPr>
        <p:spPr>
          <a:xfrm flipH="1" flipV="1">
            <a:off x="2" y="6250583"/>
            <a:ext cx="182324"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FB2007DD-0897-4402-938C-9CDB1E52C608}"/>
              </a:ext>
            </a:extLst>
          </p:cNvPr>
          <p:cNvCxnSpPr>
            <a:cxnSpLocks/>
            <a:stCxn id="160" idx="3"/>
          </p:cNvCxnSpPr>
          <p:nvPr/>
        </p:nvCxnSpPr>
        <p:spPr>
          <a:xfrm>
            <a:off x="5738097" y="6253495"/>
            <a:ext cx="4358403" cy="139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9906327-7DB3-416F-8632-5AB04940F0F5}"/>
              </a:ext>
            </a:extLst>
          </p:cNvPr>
          <p:cNvCxnSpPr>
            <a:cxnSpLocks/>
            <a:stCxn id="160" idx="1"/>
          </p:cNvCxnSpPr>
          <p:nvPr/>
        </p:nvCxnSpPr>
        <p:spPr>
          <a:xfrm flipH="1" flipV="1">
            <a:off x="1474820" y="6250585"/>
            <a:ext cx="2133598" cy="29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739DCF6C-28C4-4C36-A223-84AFB17CAB58}"/>
              </a:ext>
            </a:extLst>
          </p:cNvPr>
          <p:cNvCxnSpPr>
            <a:cxnSpLocks/>
            <a:stCxn id="162" idx="3"/>
          </p:cNvCxnSpPr>
          <p:nvPr/>
        </p:nvCxnSpPr>
        <p:spPr>
          <a:xfrm>
            <a:off x="11961971" y="6269634"/>
            <a:ext cx="23002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CD9E7FC9-4CF2-4D83-AD6B-B70575DBAFF1}"/>
              </a:ext>
            </a:extLst>
          </p:cNvPr>
          <p:cNvCxnSpPr>
            <a:cxnSpLocks/>
            <a:stCxn id="162" idx="1"/>
          </p:cNvCxnSpPr>
          <p:nvPr/>
        </p:nvCxnSpPr>
        <p:spPr>
          <a:xfrm flipH="1">
            <a:off x="10081609" y="6269634"/>
            <a:ext cx="46633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EAA9D37F-8DBA-4558-9F08-A68122176A4D}"/>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8448160" y="2274130"/>
            <a:ext cx="351720" cy="399867"/>
          </a:xfrm>
          <a:prstGeom prst="rect">
            <a:avLst/>
          </a:prstGeom>
        </p:spPr>
      </p:pic>
      <p:pic>
        <p:nvPicPr>
          <p:cNvPr id="73" name="Picture 72">
            <a:extLst>
              <a:ext uri="{FF2B5EF4-FFF2-40B4-BE49-F238E27FC236}">
                <a16:creationId xmlns:a16="http://schemas.microsoft.com/office/drawing/2014/main" id="{1F54C1A7-6000-4427-9552-29EEAD5E953E}"/>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10547512" y="2459874"/>
            <a:ext cx="390830" cy="390830"/>
          </a:xfrm>
          <a:prstGeom prst="rect">
            <a:avLst/>
          </a:prstGeom>
        </p:spPr>
      </p:pic>
      <p:cxnSp>
        <p:nvCxnSpPr>
          <p:cNvPr id="74" name="Connector: Curved 73">
            <a:extLst>
              <a:ext uri="{FF2B5EF4-FFF2-40B4-BE49-F238E27FC236}">
                <a16:creationId xmlns:a16="http://schemas.microsoft.com/office/drawing/2014/main" id="{74902C0B-C9C1-44AD-B47D-2ECBE121790A}"/>
              </a:ext>
            </a:extLst>
          </p:cNvPr>
          <p:cNvCxnSpPr>
            <a:cxnSpLocks/>
            <a:stCxn id="72" idx="0"/>
            <a:endCxn id="120" idx="2"/>
          </p:cNvCxnSpPr>
          <p:nvPr/>
        </p:nvCxnSpPr>
        <p:spPr>
          <a:xfrm rot="5400000" flipH="1" flipV="1">
            <a:off x="8756433" y="1938071"/>
            <a:ext cx="203646" cy="468472"/>
          </a:xfrm>
          <a:prstGeom prst="curvedConnector2">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or: Curved 74">
            <a:extLst>
              <a:ext uri="{FF2B5EF4-FFF2-40B4-BE49-F238E27FC236}">
                <a16:creationId xmlns:a16="http://schemas.microsoft.com/office/drawing/2014/main" id="{481E7D37-97E5-49B3-B3DE-C0F94C4A242A}"/>
              </a:ext>
            </a:extLst>
          </p:cNvPr>
          <p:cNvCxnSpPr>
            <a:cxnSpLocks/>
            <a:stCxn id="73" idx="0"/>
            <a:endCxn id="120" idx="6"/>
          </p:cNvCxnSpPr>
          <p:nvPr/>
        </p:nvCxnSpPr>
        <p:spPr>
          <a:xfrm rot="16200000" flipV="1">
            <a:off x="10273862" y="1990808"/>
            <a:ext cx="389390" cy="548741"/>
          </a:xfrm>
          <a:prstGeom prst="curvedConnector2">
            <a:avLst/>
          </a:prstGeom>
          <a:ln w="635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F02B9942-A1FD-433B-AC21-CED98DED4B47}"/>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530826" y="2265178"/>
            <a:ext cx="351720" cy="399867"/>
          </a:xfrm>
          <a:prstGeom prst="rect">
            <a:avLst/>
          </a:prstGeom>
        </p:spPr>
      </p:pic>
      <p:pic>
        <p:nvPicPr>
          <p:cNvPr id="104" name="Picture 103">
            <a:extLst>
              <a:ext uri="{FF2B5EF4-FFF2-40B4-BE49-F238E27FC236}">
                <a16:creationId xmlns:a16="http://schemas.microsoft.com/office/drawing/2014/main" id="{22F42AA1-D96B-4A72-94B2-8051F6DF1659}"/>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9916045" y="2733334"/>
            <a:ext cx="390830" cy="390830"/>
          </a:xfrm>
          <a:prstGeom prst="rect">
            <a:avLst/>
          </a:prstGeom>
        </p:spPr>
      </p:pic>
      <p:sp>
        <p:nvSpPr>
          <p:cNvPr id="110" name="Rectangle 109">
            <a:extLst>
              <a:ext uri="{FF2B5EF4-FFF2-40B4-BE49-F238E27FC236}">
                <a16:creationId xmlns:a16="http://schemas.microsoft.com/office/drawing/2014/main" id="{F9AA1399-C4BC-4836-92E5-4617946465BF}"/>
              </a:ext>
            </a:extLst>
          </p:cNvPr>
          <p:cNvSpPr/>
          <p:nvPr/>
        </p:nvSpPr>
        <p:spPr>
          <a:xfrm>
            <a:off x="1905203" y="2332761"/>
            <a:ext cx="2002471" cy="276999"/>
          </a:xfrm>
          <a:prstGeom prst="rect">
            <a:avLst/>
          </a:prstGeom>
        </p:spPr>
        <p:txBody>
          <a:bodyPr wrap="none">
            <a:spAutoFit/>
          </a:bodyPr>
          <a:lstStyle/>
          <a:p>
            <a:r>
              <a:rPr lang="sv-SE" sz="1200" b="1" dirty="0">
                <a:solidFill>
                  <a:srgbClr val="000000"/>
                </a:solidFill>
                <a:latin typeface="Roboto"/>
              </a:rPr>
              <a:t>Perspective &amp; Geometry </a:t>
            </a:r>
            <a:endParaRPr lang="sv-SE" sz="1200" b="1" dirty="0"/>
          </a:p>
        </p:txBody>
      </p:sp>
      <p:sp>
        <p:nvSpPr>
          <p:cNvPr id="112" name="Rectangle 111">
            <a:extLst>
              <a:ext uri="{FF2B5EF4-FFF2-40B4-BE49-F238E27FC236}">
                <a16:creationId xmlns:a16="http://schemas.microsoft.com/office/drawing/2014/main" id="{1EE4491B-6B74-4B50-8299-EB0E83567F2C}"/>
              </a:ext>
            </a:extLst>
          </p:cNvPr>
          <p:cNvSpPr/>
          <p:nvPr/>
        </p:nvSpPr>
        <p:spPr>
          <a:xfrm>
            <a:off x="10249309" y="2785425"/>
            <a:ext cx="763351" cy="276999"/>
          </a:xfrm>
          <a:prstGeom prst="rect">
            <a:avLst/>
          </a:prstGeom>
        </p:spPr>
        <p:txBody>
          <a:bodyPr wrap="none">
            <a:spAutoFit/>
          </a:bodyPr>
          <a:lstStyle/>
          <a:p>
            <a:r>
              <a:rPr lang="sv-SE" sz="1200" b="1" dirty="0">
                <a:solidFill>
                  <a:srgbClr val="000000"/>
                </a:solidFill>
                <a:latin typeface="Roboto"/>
              </a:rPr>
              <a:t>camera </a:t>
            </a:r>
            <a:endParaRPr lang="sv-SE" sz="1200" b="1" dirty="0"/>
          </a:p>
        </p:txBody>
      </p:sp>
      <p:pic>
        <p:nvPicPr>
          <p:cNvPr id="12" name="Picture 11">
            <a:extLst>
              <a:ext uri="{FF2B5EF4-FFF2-40B4-BE49-F238E27FC236}">
                <a16:creationId xmlns:a16="http://schemas.microsoft.com/office/drawing/2014/main" id="{E547CEA8-58A0-41D7-A5A1-DB1E305E87CD}"/>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9940277" y="3122798"/>
            <a:ext cx="370712" cy="370712"/>
          </a:xfrm>
          <a:prstGeom prst="rect">
            <a:avLst/>
          </a:prstGeom>
        </p:spPr>
      </p:pic>
      <p:sp>
        <p:nvSpPr>
          <p:cNvPr id="115" name="Rectangle 114">
            <a:extLst>
              <a:ext uri="{FF2B5EF4-FFF2-40B4-BE49-F238E27FC236}">
                <a16:creationId xmlns:a16="http://schemas.microsoft.com/office/drawing/2014/main" id="{11B03873-2F7C-4BF6-AD85-9DB2BB47F940}"/>
              </a:ext>
            </a:extLst>
          </p:cNvPr>
          <p:cNvSpPr/>
          <p:nvPr/>
        </p:nvSpPr>
        <p:spPr>
          <a:xfrm>
            <a:off x="10255420" y="3195604"/>
            <a:ext cx="502061" cy="276999"/>
          </a:xfrm>
          <a:prstGeom prst="rect">
            <a:avLst/>
          </a:prstGeom>
        </p:spPr>
        <p:txBody>
          <a:bodyPr wrap="none">
            <a:spAutoFit/>
          </a:bodyPr>
          <a:lstStyle/>
          <a:p>
            <a:r>
              <a:rPr lang="sv-SE" sz="1200" b="1" dirty="0">
                <a:solidFill>
                  <a:srgbClr val="000000"/>
                </a:solidFill>
                <a:latin typeface="Roboto"/>
              </a:rPr>
              <a:t>film </a:t>
            </a:r>
            <a:endParaRPr lang="sv-SE" sz="1200" b="1" dirty="0"/>
          </a:p>
        </p:txBody>
      </p:sp>
      <p:sp>
        <p:nvSpPr>
          <p:cNvPr id="116" name="TextBox 115">
            <a:extLst>
              <a:ext uri="{FF2B5EF4-FFF2-40B4-BE49-F238E27FC236}">
                <a16:creationId xmlns:a16="http://schemas.microsoft.com/office/drawing/2014/main" id="{13B46731-E47C-4E69-AD73-3055C513F4BC}"/>
              </a:ext>
            </a:extLst>
          </p:cNvPr>
          <p:cNvSpPr txBox="1"/>
          <p:nvPr/>
        </p:nvSpPr>
        <p:spPr>
          <a:xfrm>
            <a:off x="0" y="0"/>
            <a:ext cx="693203" cy="369332"/>
          </a:xfrm>
          <a:prstGeom prst="rect">
            <a:avLst/>
          </a:prstGeom>
          <a:noFill/>
        </p:spPr>
        <p:txBody>
          <a:bodyPr wrap="none" rtlCol="0">
            <a:spAutoFit/>
          </a:bodyPr>
          <a:lstStyle/>
          <a:p>
            <a:r>
              <a:rPr lang="sv-SE" b="1" dirty="0"/>
              <a:t>HOW</a:t>
            </a:r>
          </a:p>
        </p:txBody>
      </p:sp>
      <p:pic>
        <p:nvPicPr>
          <p:cNvPr id="66" name="Picture 65" descr="Shape, circle&#10;&#10;Description automatically generated">
            <a:extLst>
              <a:ext uri="{FF2B5EF4-FFF2-40B4-BE49-F238E27FC236}">
                <a16:creationId xmlns:a16="http://schemas.microsoft.com/office/drawing/2014/main" id="{B3C9DFC4-0F11-40CD-9DC5-A2206E788679}"/>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9057541" y="121057"/>
            <a:ext cx="461831" cy="409575"/>
          </a:xfrm>
          <a:prstGeom prst="rect">
            <a:avLst/>
          </a:prstGeom>
        </p:spPr>
      </p:pic>
      <p:pic>
        <p:nvPicPr>
          <p:cNvPr id="67" name="Picture 66" descr="Icon&#10;&#10;Description automatically generated">
            <a:extLst>
              <a:ext uri="{FF2B5EF4-FFF2-40B4-BE49-F238E27FC236}">
                <a16:creationId xmlns:a16="http://schemas.microsoft.com/office/drawing/2014/main" id="{BA6DDE59-C120-4332-A116-2DA650EE061F}"/>
              </a:ext>
            </a:extLst>
          </p:cNvPr>
          <p:cNvPicPr>
            <a:picLocks noChangeAspect="1"/>
          </p:cNvPicPr>
          <p:nvPr/>
        </p:nvPicPr>
        <p:blipFill>
          <a:blip r:embed="rId29">
            <a:extLst>
              <a:ext uri="{28A0092B-C50C-407E-A947-70E740481C1C}">
                <a14:useLocalDpi xmlns:a14="http://schemas.microsoft.com/office/drawing/2010/main" val="0"/>
              </a:ext>
              <a:ext uri="{837473B0-CC2E-450A-ABE3-18F120FF3D39}">
                <a1611:picAttrSrcUrl xmlns:a1611="http://schemas.microsoft.com/office/drawing/2016/11/main" r:id="rId30"/>
              </a:ext>
            </a:extLst>
          </a:blip>
          <a:stretch>
            <a:fillRect/>
          </a:stretch>
        </p:blipFill>
        <p:spPr>
          <a:xfrm>
            <a:off x="9519372" y="29038"/>
            <a:ext cx="492740" cy="492740"/>
          </a:xfrm>
          <a:prstGeom prst="rect">
            <a:avLst/>
          </a:prstGeom>
        </p:spPr>
      </p:pic>
    </p:spTree>
    <p:extLst>
      <p:ext uri="{BB962C8B-B14F-4D97-AF65-F5344CB8AC3E}">
        <p14:creationId xmlns:p14="http://schemas.microsoft.com/office/powerpoint/2010/main" val="952745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義大利【Rome羅馬】- Colosseo競技場（鬥獸場）的野蠻遊戲（第19天） @ 湘的部落格:: 隨意窩Xuite日誌">
            <a:extLst>
              <a:ext uri="{FF2B5EF4-FFF2-40B4-BE49-F238E27FC236}">
                <a16:creationId xmlns:a16="http://schemas.microsoft.com/office/drawing/2014/main" id="{2E6F1D49-DE9F-428A-B910-4E035F0EDA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4714" y="4401703"/>
            <a:ext cx="4227880" cy="2739666"/>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6FFEA2E5-D199-43B2-ADDD-84F094DEFD91}"/>
              </a:ext>
            </a:extLst>
          </p:cNvPr>
          <p:cNvCxnSpPr>
            <a:cxnSpLocks/>
          </p:cNvCxnSpPr>
          <p:nvPr/>
        </p:nvCxnSpPr>
        <p:spPr>
          <a:xfrm flipH="1">
            <a:off x="669636" y="1057275"/>
            <a:ext cx="20916" cy="519676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08B7A6D-4955-4C26-9F0A-EB0645CC1B47}"/>
              </a:ext>
            </a:extLst>
          </p:cNvPr>
          <p:cNvSpPr/>
          <p:nvPr/>
        </p:nvSpPr>
        <p:spPr>
          <a:xfrm>
            <a:off x="0"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-800</a:t>
            </a:r>
          </a:p>
        </p:txBody>
      </p:sp>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510007D-B7BA-4D1A-B148-36A2FE69931E}"/>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-146</a:t>
            </a:r>
          </a:p>
        </p:txBody>
      </p:sp>
      <p:sp>
        <p:nvSpPr>
          <p:cNvPr id="5" name="Rectangle 4">
            <a:extLst>
              <a:ext uri="{FF2B5EF4-FFF2-40B4-BE49-F238E27FC236}">
                <a16:creationId xmlns:a16="http://schemas.microsoft.com/office/drawing/2014/main" id="{1AF6F55E-3FAE-43A5-8848-43F8E69401C3}"/>
              </a:ext>
            </a:extLst>
          </p:cNvPr>
          <p:cNvSpPr/>
          <p:nvPr/>
        </p:nvSpPr>
        <p:spPr>
          <a:xfrm>
            <a:off x="14256" y="6256220"/>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Antikens Grekland </a:t>
            </a:r>
          </a:p>
        </p:txBody>
      </p:sp>
      <p:pic>
        <p:nvPicPr>
          <p:cNvPr id="6" name="Picture 5" descr="Icon&#10;&#10;Description automatically generated">
            <a:extLst>
              <a:ext uri="{FF2B5EF4-FFF2-40B4-BE49-F238E27FC236}">
                <a16:creationId xmlns:a16="http://schemas.microsoft.com/office/drawing/2014/main" id="{036C5C0B-840A-44DF-8CA3-91023E22717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6892" y="5420319"/>
            <a:ext cx="482885" cy="482885"/>
          </a:xfrm>
          <a:prstGeom prst="rect">
            <a:avLst/>
          </a:prstGeom>
        </p:spPr>
      </p:pic>
      <p:sp>
        <p:nvSpPr>
          <p:cNvPr id="7" name="Rectangle 6">
            <a:extLst>
              <a:ext uri="{FF2B5EF4-FFF2-40B4-BE49-F238E27FC236}">
                <a16:creationId xmlns:a16="http://schemas.microsoft.com/office/drawing/2014/main" id="{BED776B9-82FF-4977-8C7D-7F4E1D49966E}"/>
              </a:ext>
            </a:extLst>
          </p:cNvPr>
          <p:cNvSpPr/>
          <p:nvPr/>
        </p:nvSpPr>
        <p:spPr>
          <a:xfrm>
            <a:off x="690552" y="6254036"/>
            <a:ext cx="96757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Romarriket</a:t>
            </a:r>
          </a:p>
        </p:txBody>
      </p:sp>
      <p:cxnSp>
        <p:nvCxnSpPr>
          <p:cNvPr id="9" name="Straight Connector 8">
            <a:extLst>
              <a:ext uri="{FF2B5EF4-FFF2-40B4-BE49-F238E27FC236}">
                <a16:creationId xmlns:a16="http://schemas.microsoft.com/office/drawing/2014/main" id="{F9CF734C-40AB-496B-B324-0004A7C619B7}"/>
              </a:ext>
            </a:extLst>
          </p:cNvPr>
          <p:cNvCxnSpPr>
            <a:cxnSpLocks/>
          </p:cNvCxnSpPr>
          <p:nvPr/>
        </p:nvCxnSpPr>
        <p:spPr>
          <a:xfrm>
            <a:off x="1474819" y="1057275"/>
            <a:ext cx="0" cy="522224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CAAD55-F625-495E-9E7A-08B99C398F0A}"/>
              </a:ext>
            </a:extLst>
          </p:cNvPr>
          <p:cNvSpPr/>
          <p:nvPr/>
        </p:nvSpPr>
        <p:spPr>
          <a:xfrm>
            <a:off x="1204262"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pic>
        <p:nvPicPr>
          <p:cNvPr id="37" name="Picture 36">
            <a:extLst>
              <a:ext uri="{FF2B5EF4-FFF2-40B4-BE49-F238E27FC236}">
                <a16:creationId xmlns:a16="http://schemas.microsoft.com/office/drawing/2014/main" id="{8BF4FDE8-17F5-4315-A86F-BCAA5397BB0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65612" y="5419599"/>
            <a:ext cx="490257" cy="490257"/>
          </a:xfrm>
          <a:prstGeom prst="rect">
            <a:avLst/>
          </a:prstGeom>
        </p:spPr>
      </p:pic>
      <p:sp>
        <p:nvSpPr>
          <p:cNvPr id="90" name="Rectangle 89">
            <a:extLst>
              <a:ext uri="{FF2B5EF4-FFF2-40B4-BE49-F238E27FC236}">
                <a16:creationId xmlns:a16="http://schemas.microsoft.com/office/drawing/2014/main" id="{23762D8D-EBDE-4244-8644-A573B7A089F1}"/>
              </a:ext>
            </a:extLst>
          </p:cNvPr>
          <p:cNvSpPr/>
          <p:nvPr/>
        </p:nvSpPr>
        <p:spPr>
          <a:xfrm>
            <a:off x="15904" y="1235001"/>
            <a:ext cx="1458916"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Culture of Ancient Greek and Rome</a:t>
            </a:r>
          </a:p>
        </p:txBody>
      </p:sp>
      <p:pic>
        <p:nvPicPr>
          <p:cNvPr id="111" name="Picture 110">
            <a:extLst>
              <a:ext uri="{FF2B5EF4-FFF2-40B4-BE49-F238E27FC236}">
                <a16:creationId xmlns:a16="http://schemas.microsoft.com/office/drawing/2014/main" id="{41B3AF7F-73AC-4984-963A-4A1B4241DB41}"/>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35645" y="726350"/>
            <a:ext cx="518293" cy="518293"/>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1572675" cy="369332"/>
          </a:xfrm>
          <a:prstGeom prst="rect">
            <a:avLst/>
          </a:prstGeom>
          <a:noFill/>
        </p:spPr>
        <p:txBody>
          <a:bodyPr wrap="none" rtlCol="0">
            <a:spAutoFit/>
          </a:bodyPr>
          <a:lstStyle/>
          <a:p>
            <a:r>
              <a:rPr lang="sv-SE" b="1" dirty="0"/>
              <a:t>Greek &amp; Rome</a:t>
            </a:r>
          </a:p>
        </p:txBody>
      </p:sp>
      <p:sp>
        <p:nvSpPr>
          <p:cNvPr id="113" name="Oval 112">
            <a:extLst>
              <a:ext uri="{FF2B5EF4-FFF2-40B4-BE49-F238E27FC236}">
                <a16:creationId xmlns:a16="http://schemas.microsoft.com/office/drawing/2014/main" id="{1A32DD89-3678-437B-8C3B-885E6444864A}"/>
              </a:ext>
            </a:extLst>
          </p:cNvPr>
          <p:cNvSpPr/>
          <p:nvPr/>
        </p:nvSpPr>
        <p:spPr>
          <a:xfrm>
            <a:off x="467799" y="798758"/>
            <a:ext cx="209090" cy="231587"/>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Rectangle 117">
            <a:extLst>
              <a:ext uri="{FF2B5EF4-FFF2-40B4-BE49-F238E27FC236}">
                <a16:creationId xmlns:a16="http://schemas.microsoft.com/office/drawing/2014/main" id="{FA526174-F7B2-4253-9783-E82AD39E3415}"/>
              </a:ext>
            </a:extLst>
          </p:cNvPr>
          <p:cNvSpPr/>
          <p:nvPr/>
        </p:nvSpPr>
        <p:spPr>
          <a:xfrm>
            <a:off x="1933196" y="3712193"/>
            <a:ext cx="3299045" cy="646331"/>
          </a:xfrm>
          <a:prstGeom prst="rect">
            <a:avLst/>
          </a:prstGeom>
          <a:ln>
            <a:solidFill>
              <a:schemeClr val="tx1"/>
            </a:solidFill>
            <a:prstDash val="dash"/>
          </a:ln>
        </p:spPr>
        <p:txBody>
          <a:bodyPr wrap="none">
            <a:spAutoFit/>
          </a:bodyPr>
          <a:lstStyle/>
          <a:p>
            <a:r>
              <a:rPr lang="sv-SE" sz="1200" dirty="0"/>
              <a:t>Culture of Ancient Rome: </a:t>
            </a:r>
            <a:r>
              <a:rPr lang="en-US" sz="1200" b="1" dirty="0">
                <a:solidFill>
                  <a:srgbClr val="000000"/>
                </a:solidFill>
                <a:latin typeface="Linux Libertine"/>
              </a:rPr>
              <a:t>magnificent</a:t>
            </a:r>
            <a:endParaRPr lang="sv-SE" sz="1200" b="1" dirty="0"/>
          </a:p>
          <a:p>
            <a:pPr marL="171450" indent="-171450">
              <a:buFontTx/>
              <a:buChar char="-"/>
            </a:pPr>
            <a:r>
              <a:rPr lang="en-US" sz="1200" dirty="0">
                <a:solidFill>
                  <a:srgbClr val="000000"/>
                </a:solidFill>
                <a:latin typeface="Linux Libertine"/>
              </a:rPr>
              <a:t>Ancient Roman architecture was magnificent</a:t>
            </a:r>
          </a:p>
          <a:p>
            <a:pPr marL="171450" indent="-171450">
              <a:buFontTx/>
              <a:buChar char="-"/>
            </a:pPr>
            <a:r>
              <a:rPr lang="en-US" sz="1200" dirty="0">
                <a:solidFill>
                  <a:srgbClr val="000000"/>
                </a:solidFill>
                <a:latin typeface="Linux Libertine"/>
              </a:rPr>
              <a:t>Sculpture emphasized authenticity </a:t>
            </a:r>
            <a:endParaRPr lang="sv-SE" sz="1200" b="0" i="0" dirty="0">
              <a:solidFill>
                <a:srgbClr val="000000"/>
              </a:solidFill>
              <a:effectLst/>
              <a:latin typeface="Linux Libertine"/>
            </a:endParaRPr>
          </a:p>
        </p:txBody>
      </p:sp>
      <p:pic>
        <p:nvPicPr>
          <p:cNvPr id="1032" name="Picture 8" descr="罗马斗兽场——建筑奇迹背后的血腥历史- 快资讯">
            <a:extLst>
              <a:ext uri="{FF2B5EF4-FFF2-40B4-BE49-F238E27FC236}">
                <a16:creationId xmlns:a16="http://schemas.microsoft.com/office/drawing/2014/main" id="{47CB20AA-BA5A-497A-B52A-D8890B79F5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9885" y="4401703"/>
            <a:ext cx="3743324" cy="2316182"/>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a:extLst>
              <a:ext uri="{FF2B5EF4-FFF2-40B4-BE49-F238E27FC236}">
                <a16:creationId xmlns:a16="http://schemas.microsoft.com/office/drawing/2014/main" id="{923AE93C-21C0-4BF0-9BE4-9B698CE4444D}"/>
              </a:ext>
            </a:extLst>
          </p:cNvPr>
          <p:cNvSpPr/>
          <p:nvPr/>
        </p:nvSpPr>
        <p:spPr>
          <a:xfrm>
            <a:off x="5688667" y="4318076"/>
            <a:ext cx="1677639" cy="276999"/>
          </a:xfrm>
          <a:prstGeom prst="rect">
            <a:avLst/>
          </a:prstGeom>
        </p:spPr>
        <p:txBody>
          <a:bodyPr wrap="none">
            <a:spAutoFit/>
          </a:bodyPr>
          <a:lstStyle/>
          <a:p>
            <a:r>
              <a:rPr lang="sv-SE" sz="1200" b="1" dirty="0">
                <a:solidFill>
                  <a:srgbClr val="000000"/>
                </a:solidFill>
                <a:latin typeface="Linux Libertine"/>
              </a:rPr>
              <a:t>Colosseum (70 – 80)</a:t>
            </a:r>
            <a:endParaRPr lang="sv-SE" sz="1200" b="1" i="0" dirty="0">
              <a:solidFill>
                <a:srgbClr val="000000"/>
              </a:solidFill>
              <a:effectLst/>
              <a:latin typeface="Linux Libertine"/>
            </a:endParaRPr>
          </a:p>
        </p:txBody>
      </p:sp>
      <p:sp>
        <p:nvSpPr>
          <p:cNvPr id="120" name="Oval 119">
            <a:extLst>
              <a:ext uri="{FF2B5EF4-FFF2-40B4-BE49-F238E27FC236}">
                <a16:creationId xmlns:a16="http://schemas.microsoft.com/office/drawing/2014/main" id="{E320CF89-4F8B-4754-8E99-18C923789C33}"/>
              </a:ext>
            </a:extLst>
          </p:cNvPr>
          <p:cNvSpPr/>
          <p:nvPr/>
        </p:nvSpPr>
        <p:spPr>
          <a:xfrm>
            <a:off x="1077444" y="5280780"/>
            <a:ext cx="209090" cy="231587"/>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22" name="Straight Connector 121">
            <a:extLst>
              <a:ext uri="{FF2B5EF4-FFF2-40B4-BE49-F238E27FC236}">
                <a16:creationId xmlns:a16="http://schemas.microsoft.com/office/drawing/2014/main" id="{83ACC143-5DFD-43F2-B546-91109720776A}"/>
              </a:ext>
            </a:extLst>
          </p:cNvPr>
          <p:cNvCxnSpPr>
            <a:cxnSpLocks/>
            <a:stCxn id="120" idx="6"/>
            <a:endCxn id="118" idx="1"/>
          </p:cNvCxnSpPr>
          <p:nvPr/>
        </p:nvCxnSpPr>
        <p:spPr>
          <a:xfrm flipV="1">
            <a:off x="1286534" y="4035359"/>
            <a:ext cx="646662" cy="1361215"/>
          </a:xfrm>
          <a:prstGeom prst="line">
            <a:avLst/>
          </a:prstGeom>
          <a:ln w="25400">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1036" name="Picture 12">
            <a:extLst>
              <a:ext uri="{FF2B5EF4-FFF2-40B4-BE49-F238E27FC236}">
                <a16:creationId xmlns:a16="http://schemas.microsoft.com/office/drawing/2014/main" id="{EB774666-F69D-4BEA-8916-0C64734670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823607" y="3769887"/>
            <a:ext cx="1874469" cy="3102570"/>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5D5C653B-93DD-42A4-BE34-B4BA83B02890}"/>
              </a:ext>
            </a:extLst>
          </p:cNvPr>
          <p:cNvSpPr/>
          <p:nvPr/>
        </p:nvSpPr>
        <p:spPr>
          <a:xfrm>
            <a:off x="8613931" y="3868701"/>
            <a:ext cx="1171475" cy="461665"/>
          </a:xfrm>
          <a:prstGeom prst="rect">
            <a:avLst/>
          </a:prstGeom>
        </p:spPr>
        <p:txBody>
          <a:bodyPr wrap="none">
            <a:spAutoFit/>
          </a:bodyPr>
          <a:lstStyle/>
          <a:p>
            <a:r>
              <a:rPr lang="sv-SE" sz="1200" b="1" dirty="0">
                <a:solidFill>
                  <a:srgbClr val="000000"/>
                </a:solidFill>
                <a:latin typeface="Linux Libertine"/>
              </a:rPr>
              <a:t>Discobolus</a:t>
            </a:r>
          </a:p>
          <a:p>
            <a:r>
              <a:rPr lang="sv-SE" sz="1200" b="1" dirty="0">
                <a:solidFill>
                  <a:srgbClr val="000000"/>
                </a:solidFill>
                <a:latin typeface="Linux Libertine"/>
              </a:rPr>
              <a:t>(Roman copy)</a:t>
            </a:r>
            <a:endParaRPr lang="sv-SE" sz="1200" b="1" i="0" dirty="0">
              <a:solidFill>
                <a:srgbClr val="000000"/>
              </a:solidFill>
              <a:effectLst/>
              <a:latin typeface="Linux Libertine"/>
            </a:endParaRPr>
          </a:p>
        </p:txBody>
      </p:sp>
      <p:cxnSp>
        <p:nvCxnSpPr>
          <p:cNvPr id="127" name="Straight Connector 126">
            <a:extLst>
              <a:ext uri="{FF2B5EF4-FFF2-40B4-BE49-F238E27FC236}">
                <a16:creationId xmlns:a16="http://schemas.microsoft.com/office/drawing/2014/main" id="{59CFA49E-8650-4C22-9F9A-C6B25D1E5063}"/>
              </a:ext>
            </a:extLst>
          </p:cNvPr>
          <p:cNvCxnSpPr>
            <a:cxnSpLocks/>
          </p:cNvCxnSpPr>
          <p:nvPr/>
        </p:nvCxnSpPr>
        <p:spPr>
          <a:xfrm>
            <a:off x="1658124" y="3621842"/>
            <a:ext cx="10463967"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0A619E2-4D54-4AF9-9F64-3F94E489F3B2}"/>
              </a:ext>
            </a:extLst>
          </p:cNvPr>
          <p:cNvSpPr/>
          <p:nvPr/>
        </p:nvSpPr>
        <p:spPr>
          <a:xfrm>
            <a:off x="5002754" y="4642496"/>
            <a:ext cx="445750" cy="29359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34" name="Picture 2" descr="帕提农神庙简笔画_帕提农神庙简笔画画法">
            <a:extLst>
              <a:ext uri="{FF2B5EF4-FFF2-40B4-BE49-F238E27FC236}">
                <a16:creationId xmlns:a16="http://schemas.microsoft.com/office/drawing/2014/main" id="{8D9CF0AE-71DA-4EAC-82A3-2BB8EE221A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99229" y="980428"/>
            <a:ext cx="3817882" cy="229780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E89E9831-D33B-49D6-9B9D-DA3DB229633B}"/>
              </a:ext>
            </a:extLst>
          </p:cNvPr>
          <p:cNvSpPr/>
          <p:nvPr/>
        </p:nvSpPr>
        <p:spPr>
          <a:xfrm>
            <a:off x="3518192" y="3298007"/>
            <a:ext cx="2160591" cy="276999"/>
          </a:xfrm>
          <a:prstGeom prst="rect">
            <a:avLst/>
          </a:prstGeom>
        </p:spPr>
        <p:txBody>
          <a:bodyPr wrap="none">
            <a:spAutoFit/>
          </a:bodyPr>
          <a:lstStyle/>
          <a:p>
            <a:r>
              <a:rPr lang="sv-SE" sz="1200" b="1" dirty="0">
                <a:solidFill>
                  <a:srgbClr val="000000"/>
                </a:solidFill>
                <a:latin typeface="Linux Libertine"/>
              </a:rPr>
              <a:t>Parthenon (447BC – 432BC)</a:t>
            </a:r>
            <a:endParaRPr lang="sv-SE" sz="1200" b="1" i="0" dirty="0">
              <a:solidFill>
                <a:srgbClr val="000000"/>
              </a:solidFill>
              <a:effectLst/>
              <a:latin typeface="Linux Libertine"/>
            </a:endParaRPr>
          </a:p>
        </p:txBody>
      </p:sp>
      <p:pic>
        <p:nvPicPr>
          <p:cNvPr id="136" name="Picture 135">
            <a:extLst>
              <a:ext uri="{FF2B5EF4-FFF2-40B4-BE49-F238E27FC236}">
                <a16:creationId xmlns:a16="http://schemas.microsoft.com/office/drawing/2014/main" id="{B56BE254-7CD4-41AD-990A-99A5E03866F0}"/>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629862" y="1072537"/>
            <a:ext cx="3259520" cy="2205691"/>
          </a:xfrm>
          <a:prstGeom prst="rect">
            <a:avLst/>
          </a:prstGeom>
        </p:spPr>
      </p:pic>
      <p:sp>
        <p:nvSpPr>
          <p:cNvPr id="137" name="Rectangle 136">
            <a:extLst>
              <a:ext uri="{FF2B5EF4-FFF2-40B4-BE49-F238E27FC236}">
                <a16:creationId xmlns:a16="http://schemas.microsoft.com/office/drawing/2014/main" id="{290878DC-D899-40B7-922B-3C773EDBABCF}"/>
              </a:ext>
            </a:extLst>
          </p:cNvPr>
          <p:cNvSpPr/>
          <p:nvPr/>
        </p:nvSpPr>
        <p:spPr>
          <a:xfrm>
            <a:off x="1617225" y="402861"/>
            <a:ext cx="4097660" cy="646331"/>
          </a:xfrm>
          <a:prstGeom prst="rect">
            <a:avLst/>
          </a:prstGeom>
          <a:ln>
            <a:solidFill>
              <a:schemeClr val="tx1"/>
            </a:solidFill>
            <a:prstDash val="dash"/>
          </a:ln>
        </p:spPr>
        <p:txBody>
          <a:bodyPr wrap="none">
            <a:spAutoFit/>
          </a:bodyPr>
          <a:lstStyle/>
          <a:p>
            <a:r>
              <a:rPr lang="sv-SE" sz="1200" dirty="0"/>
              <a:t>Culture of Ancient Greek: </a:t>
            </a:r>
            <a:r>
              <a:rPr lang="sv-SE" sz="1200" b="1" dirty="0"/>
              <a:t>Ideal beauty</a:t>
            </a:r>
            <a:r>
              <a:rPr lang="sv-SE" sz="1200" dirty="0"/>
              <a:t> </a:t>
            </a:r>
          </a:p>
          <a:p>
            <a:pPr marL="171450" indent="-171450">
              <a:buFontTx/>
              <a:buChar char="-"/>
            </a:pPr>
            <a:r>
              <a:rPr lang="sv-SE" sz="1200" dirty="0">
                <a:solidFill>
                  <a:srgbClr val="000000"/>
                </a:solidFill>
                <a:latin typeface="Linux Libertine"/>
              </a:rPr>
              <a:t>came from rationality, sensibility, logics and mathematics</a:t>
            </a:r>
          </a:p>
          <a:p>
            <a:pPr marL="171450" indent="-171450">
              <a:buFontTx/>
              <a:buChar char="-"/>
            </a:pPr>
            <a:r>
              <a:rPr lang="sv-SE" sz="1200" dirty="0">
                <a:solidFill>
                  <a:srgbClr val="000000"/>
                </a:solidFill>
                <a:latin typeface="Linux Libertine"/>
              </a:rPr>
              <a:t>is Emotional depression (not </a:t>
            </a:r>
            <a:r>
              <a:rPr lang="sv-SE" altLang="zh-CN" sz="1200" dirty="0">
                <a:solidFill>
                  <a:srgbClr val="000000"/>
                </a:solidFill>
                <a:latin typeface="Linux Libertine"/>
              </a:rPr>
              <a:t>real</a:t>
            </a:r>
            <a:r>
              <a:rPr lang="sv-SE" sz="1200" dirty="0">
                <a:solidFill>
                  <a:srgbClr val="000000"/>
                </a:solidFill>
                <a:latin typeface="Linux Libertine"/>
              </a:rPr>
              <a:t>)</a:t>
            </a:r>
            <a:endParaRPr lang="sv-SE" sz="1200" b="0" i="0" dirty="0">
              <a:solidFill>
                <a:srgbClr val="000000"/>
              </a:solidFill>
              <a:effectLst/>
              <a:latin typeface="Linux Libertine"/>
            </a:endParaRPr>
          </a:p>
        </p:txBody>
      </p:sp>
      <p:pic>
        <p:nvPicPr>
          <p:cNvPr id="142" name="Picture 4">
            <a:extLst>
              <a:ext uri="{FF2B5EF4-FFF2-40B4-BE49-F238E27FC236}">
                <a16:creationId xmlns:a16="http://schemas.microsoft.com/office/drawing/2014/main" id="{770E9BA8-5E8D-4C49-ABE8-ABCAE5B2C48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33473" y="195437"/>
            <a:ext cx="3449455" cy="3102570"/>
          </a:xfrm>
          <a:prstGeom prst="rect">
            <a:avLst/>
          </a:prstGeom>
          <a:noFill/>
          <a:extLst>
            <a:ext uri="{909E8E84-426E-40DD-AFC4-6F175D3DCCD1}">
              <a14:hiddenFill xmlns:a14="http://schemas.microsoft.com/office/drawing/2010/main">
                <a:solidFill>
                  <a:srgbClr val="FFFFFF"/>
                </a:solidFill>
              </a14:hiddenFill>
            </a:ext>
          </a:extLst>
        </p:spPr>
      </p:pic>
      <p:sp>
        <p:nvSpPr>
          <p:cNvPr id="143" name="Rectangle 142">
            <a:extLst>
              <a:ext uri="{FF2B5EF4-FFF2-40B4-BE49-F238E27FC236}">
                <a16:creationId xmlns:a16="http://schemas.microsoft.com/office/drawing/2014/main" id="{4117987B-A39A-4AC3-AE65-BF107CD2C73C}"/>
              </a:ext>
            </a:extLst>
          </p:cNvPr>
          <p:cNvSpPr/>
          <p:nvPr/>
        </p:nvSpPr>
        <p:spPr>
          <a:xfrm>
            <a:off x="9225887" y="3279395"/>
            <a:ext cx="2238305" cy="276999"/>
          </a:xfrm>
          <a:prstGeom prst="rect">
            <a:avLst/>
          </a:prstGeom>
        </p:spPr>
        <p:txBody>
          <a:bodyPr wrap="none">
            <a:spAutoFit/>
          </a:bodyPr>
          <a:lstStyle/>
          <a:p>
            <a:r>
              <a:rPr lang="sv-SE" sz="1200" b="1" dirty="0">
                <a:solidFill>
                  <a:srgbClr val="000000"/>
                </a:solidFill>
                <a:latin typeface="Linux Libertine"/>
              </a:rPr>
              <a:t>Laocoön and His Sons (20BC)</a:t>
            </a:r>
            <a:endParaRPr lang="sv-SE" sz="1200" b="1" i="0" dirty="0">
              <a:solidFill>
                <a:srgbClr val="000000"/>
              </a:solidFill>
              <a:effectLst/>
              <a:latin typeface="Linux Libertine"/>
            </a:endParaRPr>
          </a:p>
        </p:txBody>
      </p:sp>
      <p:pic>
        <p:nvPicPr>
          <p:cNvPr id="144" name="Picture 6">
            <a:extLst>
              <a:ext uri="{FF2B5EF4-FFF2-40B4-BE49-F238E27FC236}">
                <a16:creationId xmlns:a16="http://schemas.microsoft.com/office/drawing/2014/main" id="{8EAE0F89-4BED-4DA7-A826-61612F99509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868655" y="156975"/>
            <a:ext cx="1191074" cy="1072413"/>
          </a:xfrm>
          <a:prstGeom prst="rect">
            <a:avLst/>
          </a:prstGeom>
          <a:noFill/>
          <a:extLst>
            <a:ext uri="{909E8E84-426E-40DD-AFC4-6F175D3DCCD1}">
              <a14:hiddenFill xmlns:a14="http://schemas.microsoft.com/office/drawing/2010/main">
                <a:solidFill>
                  <a:srgbClr val="FFFFFF"/>
                </a:solidFill>
              </a14:hiddenFill>
            </a:ext>
          </a:extLst>
        </p:spPr>
      </p:pic>
      <p:sp>
        <p:nvSpPr>
          <p:cNvPr id="145" name="Rectangle 144">
            <a:extLst>
              <a:ext uri="{FF2B5EF4-FFF2-40B4-BE49-F238E27FC236}">
                <a16:creationId xmlns:a16="http://schemas.microsoft.com/office/drawing/2014/main" id="{B32C09CF-5D10-4E9E-ABD7-AB939EFDD5CB}"/>
              </a:ext>
            </a:extLst>
          </p:cNvPr>
          <p:cNvSpPr/>
          <p:nvPr/>
        </p:nvSpPr>
        <p:spPr>
          <a:xfrm>
            <a:off x="4253720" y="1229388"/>
            <a:ext cx="516835" cy="2943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46" name="Straight Connector 145">
            <a:extLst>
              <a:ext uri="{FF2B5EF4-FFF2-40B4-BE49-F238E27FC236}">
                <a16:creationId xmlns:a16="http://schemas.microsoft.com/office/drawing/2014/main" id="{6C4E562F-4B9F-4D93-9CF0-C5E6D97921DF}"/>
              </a:ext>
            </a:extLst>
          </p:cNvPr>
          <p:cNvCxnSpPr>
            <a:cxnSpLocks/>
            <a:stCxn id="113" idx="6"/>
            <a:endCxn id="137" idx="1"/>
          </p:cNvCxnSpPr>
          <p:nvPr/>
        </p:nvCxnSpPr>
        <p:spPr>
          <a:xfrm flipV="1">
            <a:off x="676889" y="726027"/>
            <a:ext cx="940336" cy="188525"/>
          </a:xfrm>
          <a:prstGeom prst="line">
            <a:avLst/>
          </a:prstGeom>
          <a:ln w="25400">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877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195612E-9FC8-4795-AAF4-194954670333}"/>
              </a:ext>
            </a:extLst>
          </p:cNvPr>
          <p:cNvSpPr/>
          <p:nvPr/>
        </p:nvSpPr>
        <p:spPr>
          <a:xfrm>
            <a:off x="3833" y="5607576"/>
            <a:ext cx="1681474" cy="112195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dirty="0"/>
          </a:p>
        </p:txBody>
      </p:sp>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A8059F9-B59B-4D85-81D0-8BE5F93400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7575" y="5571540"/>
            <a:ext cx="323523" cy="323523"/>
          </a:xfrm>
          <a:prstGeom prst="rect">
            <a:avLst/>
          </a:prstGeom>
        </p:spPr>
      </p:pic>
      <p:pic>
        <p:nvPicPr>
          <p:cNvPr id="39" name="Picture 38">
            <a:extLst>
              <a:ext uri="{FF2B5EF4-FFF2-40B4-BE49-F238E27FC236}">
                <a16:creationId xmlns:a16="http://schemas.microsoft.com/office/drawing/2014/main" id="{045D313F-7209-4C86-93D3-EA355B767E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86116" y="5404792"/>
            <a:ext cx="392132" cy="480315"/>
          </a:xfrm>
          <a:prstGeom prst="rect">
            <a:avLst/>
          </a:prstGeom>
        </p:spPr>
      </p:pic>
      <p:sp>
        <p:nvSpPr>
          <p:cNvPr id="41" name="Rectangle 40">
            <a:extLst>
              <a:ext uri="{FF2B5EF4-FFF2-40B4-BE49-F238E27FC236}">
                <a16:creationId xmlns:a16="http://schemas.microsoft.com/office/drawing/2014/main" id="{C02AC4E8-71C7-4818-9E79-F58AE069469F}"/>
              </a:ext>
            </a:extLst>
          </p:cNvPr>
          <p:cNvSpPr/>
          <p:nvPr/>
        </p:nvSpPr>
        <p:spPr>
          <a:xfrm>
            <a:off x="3833" y="6200647"/>
            <a:ext cx="1681475"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Medeltiden</a:t>
            </a:r>
          </a:p>
          <a:p>
            <a:pPr algn="ctr"/>
            <a:r>
              <a:rPr lang="sv-SE" sz="1200" b="1" dirty="0">
                <a:solidFill>
                  <a:schemeClr val="tx1"/>
                </a:solidFill>
              </a:rPr>
              <a:t>(500-talet – 1500-talet)</a:t>
            </a:r>
          </a:p>
        </p:txBody>
      </p:sp>
      <p:cxnSp>
        <p:nvCxnSpPr>
          <p:cNvPr id="50" name="Straight Connector 49">
            <a:extLst>
              <a:ext uri="{FF2B5EF4-FFF2-40B4-BE49-F238E27FC236}">
                <a16:creationId xmlns:a16="http://schemas.microsoft.com/office/drawing/2014/main" id="{9601D18C-A902-4AA7-B2BF-810AA63E6511}"/>
              </a:ext>
            </a:extLst>
          </p:cNvPr>
          <p:cNvCxnSpPr>
            <a:cxnSpLocks/>
          </p:cNvCxnSpPr>
          <p:nvPr/>
        </p:nvCxnSpPr>
        <p:spPr>
          <a:xfrm flipH="1">
            <a:off x="1667751" y="1057275"/>
            <a:ext cx="12114" cy="519676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A729D4D4-182F-4ACE-A8D6-794DFE65A785}"/>
              </a:ext>
            </a:extLst>
          </p:cNvPr>
          <p:cNvSpPr/>
          <p:nvPr/>
        </p:nvSpPr>
        <p:spPr>
          <a:xfrm>
            <a:off x="-4734" y="4859848"/>
            <a:ext cx="1690041" cy="4167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Medieval Christian Culture </a:t>
            </a:r>
          </a:p>
        </p:txBody>
      </p:sp>
      <p:cxnSp>
        <p:nvCxnSpPr>
          <p:cNvPr id="110" name="Straight Arrow Connector 109">
            <a:extLst>
              <a:ext uri="{FF2B5EF4-FFF2-40B4-BE49-F238E27FC236}">
                <a16:creationId xmlns:a16="http://schemas.microsoft.com/office/drawing/2014/main" id="{9E02ECF9-AAC0-4412-8022-2AA272D4AD58}"/>
              </a:ext>
            </a:extLst>
          </p:cNvPr>
          <p:cNvCxnSpPr>
            <a:cxnSpLocks/>
            <a:stCxn id="39" idx="0"/>
            <a:endCxn id="92" idx="2"/>
          </p:cNvCxnSpPr>
          <p:nvPr/>
        </p:nvCxnSpPr>
        <p:spPr>
          <a:xfrm flipV="1">
            <a:off x="382182" y="5276555"/>
            <a:ext cx="458105" cy="128237"/>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32" name="Picture 31" descr="A picture containing engineering drawing&#10;&#10;Description automatically generated">
            <a:extLst>
              <a:ext uri="{FF2B5EF4-FFF2-40B4-BE49-F238E27FC236}">
                <a16:creationId xmlns:a16="http://schemas.microsoft.com/office/drawing/2014/main" id="{BDCAA298-4648-4025-8361-D6E70E600C7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1944" y="4396974"/>
            <a:ext cx="350625" cy="483961"/>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2775055" cy="369332"/>
          </a:xfrm>
          <a:prstGeom prst="rect">
            <a:avLst/>
          </a:prstGeom>
          <a:noFill/>
        </p:spPr>
        <p:txBody>
          <a:bodyPr wrap="none" rtlCol="0">
            <a:spAutoFit/>
          </a:bodyPr>
          <a:lstStyle/>
          <a:p>
            <a:r>
              <a:rPr lang="sv-SE" b="1" dirty="0"/>
              <a:t>Medieval Christian Culture</a:t>
            </a:r>
          </a:p>
        </p:txBody>
      </p:sp>
      <p:sp>
        <p:nvSpPr>
          <p:cNvPr id="21" name="Rectangle 20">
            <a:extLst>
              <a:ext uri="{FF2B5EF4-FFF2-40B4-BE49-F238E27FC236}">
                <a16:creationId xmlns:a16="http://schemas.microsoft.com/office/drawing/2014/main" id="{8092109B-1991-4820-B0A2-AA4830F7EEAB}"/>
              </a:ext>
            </a:extLst>
          </p:cNvPr>
          <p:cNvSpPr/>
          <p:nvPr/>
        </p:nvSpPr>
        <p:spPr>
          <a:xfrm>
            <a:off x="1722349" y="2151215"/>
            <a:ext cx="4204700" cy="461665"/>
          </a:xfrm>
          <a:prstGeom prst="rect">
            <a:avLst/>
          </a:prstGeom>
          <a:ln>
            <a:solidFill>
              <a:schemeClr val="tx1"/>
            </a:solidFill>
            <a:prstDash val="dash"/>
          </a:ln>
        </p:spPr>
        <p:txBody>
          <a:bodyPr wrap="square">
            <a:spAutoFit/>
          </a:bodyPr>
          <a:lstStyle/>
          <a:p>
            <a:r>
              <a:rPr lang="en-US" sz="1200" b="1" dirty="0"/>
              <a:t>Romanesque architecture </a:t>
            </a:r>
            <a:r>
              <a:rPr lang="en-US" sz="1200" dirty="0"/>
              <a:t>is an architectural style of medieval Europe characterized by </a:t>
            </a:r>
            <a:r>
              <a:rPr lang="en-US" sz="1200" b="1" dirty="0"/>
              <a:t>semi-circular arches</a:t>
            </a:r>
            <a:r>
              <a:rPr lang="en-US" sz="1200" dirty="0"/>
              <a:t>.</a:t>
            </a:r>
            <a:endParaRPr lang="sv-SE" sz="1200" dirty="0"/>
          </a:p>
        </p:txBody>
      </p:sp>
      <p:pic>
        <p:nvPicPr>
          <p:cNvPr id="2050" name="Picture 2">
            <a:extLst>
              <a:ext uri="{FF2B5EF4-FFF2-40B4-BE49-F238E27FC236}">
                <a16:creationId xmlns:a16="http://schemas.microsoft.com/office/drawing/2014/main" id="{5865EEED-436C-4D41-B9C7-F0887CB0E0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2349" y="2727093"/>
            <a:ext cx="4529513" cy="3724305"/>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E303A941-03D9-4C9E-AACF-7DE9B875F3C1}"/>
              </a:ext>
            </a:extLst>
          </p:cNvPr>
          <p:cNvSpPr/>
          <p:nvPr/>
        </p:nvSpPr>
        <p:spPr>
          <a:xfrm>
            <a:off x="2851129" y="6511507"/>
            <a:ext cx="1721049" cy="276999"/>
          </a:xfrm>
          <a:prstGeom prst="rect">
            <a:avLst/>
          </a:prstGeom>
        </p:spPr>
        <p:txBody>
          <a:bodyPr wrap="none">
            <a:spAutoFit/>
          </a:bodyPr>
          <a:lstStyle/>
          <a:p>
            <a:r>
              <a:rPr lang="sv-SE" sz="1200" b="1" dirty="0">
                <a:solidFill>
                  <a:srgbClr val="000000"/>
                </a:solidFill>
                <a:latin typeface="Arial" panose="020B0604020202020204" pitchFamily="34" charset="0"/>
              </a:rPr>
              <a:t>Pisa Cathedral (1118)</a:t>
            </a:r>
            <a:endParaRPr lang="sv-SE" sz="1200" b="1" dirty="0"/>
          </a:p>
        </p:txBody>
      </p:sp>
      <p:pic>
        <p:nvPicPr>
          <p:cNvPr id="2052" name="Picture 4" descr="从质朴的鹅卵石地面到穹顶的金碧辉煌——拜占庭镶嵌画|壁画|教堂_网易订阅">
            <a:extLst>
              <a:ext uri="{FF2B5EF4-FFF2-40B4-BE49-F238E27FC236}">
                <a16:creationId xmlns:a16="http://schemas.microsoft.com/office/drawing/2014/main" id="{2D2D6B01-7D08-493B-A0B8-5057D79CD5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2349" y="397425"/>
            <a:ext cx="2267167" cy="171171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EBAC5970-04E1-4D55-B059-39A7B60A6DBD}"/>
              </a:ext>
            </a:extLst>
          </p:cNvPr>
          <p:cNvSpPr/>
          <p:nvPr/>
        </p:nvSpPr>
        <p:spPr>
          <a:xfrm>
            <a:off x="4032000" y="888734"/>
            <a:ext cx="675185" cy="276999"/>
          </a:xfrm>
          <a:prstGeom prst="rect">
            <a:avLst/>
          </a:prstGeom>
        </p:spPr>
        <p:txBody>
          <a:bodyPr wrap="none">
            <a:spAutoFit/>
          </a:bodyPr>
          <a:lstStyle/>
          <a:p>
            <a:r>
              <a:rPr lang="sv-SE" sz="1200" b="1" dirty="0">
                <a:solidFill>
                  <a:srgbClr val="000000"/>
                </a:solidFill>
                <a:latin typeface="Linux Libertine"/>
              </a:rPr>
              <a:t>Mosaic</a:t>
            </a:r>
            <a:endParaRPr lang="sv-SE" sz="1200" b="1" i="0" dirty="0">
              <a:solidFill>
                <a:srgbClr val="000000"/>
              </a:solidFill>
              <a:effectLst/>
              <a:latin typeface="Linux Libertine"/>
            </a:endParaRPr>
          </a:p>
        </p:txBody>
      </p:sp>
      <p:sp>
        <p:nvSpPr>
          <p:cNvPr id="113" name="Rectangle 112">
            <a:extLst>
              <a:ext uri="{FF2B5EF4-FFF2-40B4-BE49-F238E27FC236}">
                <a16:creationId xmlns:a16="http://schemas.microsoft.com/office/drawing/2014/main" id="{A8428405-66F5-4F5A-A21E-FC5B490B57F8}"/>
              </a:ext>
            </a:extLst>
          </p:cNvPr>
          <p:cNvSpPr/>
          <p:nvPr/>
        </p:nvSpPr>
        <p:spPr>
          <a:xfrm>
            <a:off x="6547932" y="6052261"/>
            <a:ext cx="2381282" cy="646331"/>
          </a:xfrm>
          <a:prstGeom prst="rect">
            <a:avLst/>
          </a:prstGeom>
          <a:ln>
            <a:solidFill>
              <a:schemeClr val="tx1"/>
            </a:solidFill>
            <a:prstDash val="dash"/>
          </a:ln>
        </p:spPr>
        <p:txBody>
          <a:bodyPr wrap="square">
            <a:spAutoFit/>
          </a:bodyPr>
          <a:lstStyle/>
          <a:p>
            <a:r>
              <a:rPr lang="en-US" sz="1200" b="1" dirty="0"/>
              <a:t>Gothic architecture</a:t>
            </a:r>
            <a:r>
              <a:rPr lang="en-US" sz="1200" dirty="0"/>
              <a:t> is the pointed or ogival arch, flying buttresses and stained-glass windows.</a:t>
            </a:r>
            <a:endParaRPr lang="sv-SE" sz="1200" dirty="0"/>
          </a:p>
        </p:txBody>
      </p:sp>
      <p:pic>
        <p:nvPicPr>
          <p:cNvPr id="2054" name="Picture 6">
            <a:extLst>
              <a:ext uri="{FF2B5EF4-FFF2-40B4-BE49-F238E27FC236}">
                <a16:creationId xmlns:a16="http://schemas.microsoft.com/office/drawing/2014/main" id="{CC841104-7839-43E0-A8B1-5718F4BEC2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63172" y="450900"/>
            <a:ext cx="2144410" cy="3595461"/>
          </a:xfrm>
          <a:prstGeom prst="rect">
            <a:avLst/>
          </a:prstGeom>
          <a:noFill/>
          <a:extLst>
            <a:ext uri="{909E8E84-426E-40DD-AFC4-6F175D3DCCD1}">
              <a14:hiddenFill xmlns:a14="http://schemas.microsoft.com/office/drawing/2010/main">
                <a:solidFill>
                  <a:srgbClr val="FFFFFF"/>
                </a:solidFill>
              </a14:hiddenFill>
            </a:ext>
          </a:extLst>
        </p:spPr>
      </p:pic>
      <p:sp>
        <p:nvSpPr>
          <p:cNvPr id="114" name="Rectangle 113">
            <a:extLst>
              <a:ext uri="{FF2B5EF4-FFF2-40B4-BE49-F238E27FC236}">
                <a16:creationId xmlns:a16="http://schemas.microsoft.com/office/drawing/2014/main" id="{1638AA4D-A4D3-46EA-8D30-8118169AAE13}"/>
              </a:ext>
            </a:extLst>
          </p:cNvPr>
          <p:cNvSpPr/>
          <p:nvPr/>
        </p:nvSpPr>
        <p:spPr>
          <a:xfrm>
            <a:off x="10247890" y="104619"/>
            <a:ext cx="1774973" cy="276999"/>
          </a:xfrm>
          <a:prstGeom prst="rect">
            <a:avLst/>
          </a:prstGeom>
        </p:spPr>
        <p:txBody>
          <a:bodyPr wrap="none">
            <a:spAutoFit/>
          </a:bodyPr>
          <a:lstStyle/>
          <a:p>
            <a:r>
              <a:rPr lang="sv-SE" sz="1200" b="1" dirty="0">
                <a:solidFill>
                  <a:srgbClr val="000000"/>
                </a:solidFill>
                <a:latin typeface="Linux Libertine"/>
              </a:rPr>
              <a:t>stained-glass windows</a:t>
            </a:r>
            <a:endParaRPr lang="sv-SE" sz="1200" b="1" i="0" dirty="0">
              <a:solidFill>
                <a:srgbClr val="000000"/>
              </a:solidFill>
              <a:effectLst/>
              <a:latin typeface="Linux Libertine"/>
            </a:endParaRPr>
          </a:p>
        </p:txBody>
      </p:sp>
      <p:pic>
        <p:nvPicPr>
          <p:cNvPr id="2056" name="Picture 8">
            <a:extLst>
              <a:ext uri="{FF2B5EF4-FFF2-40B4-BE49-F238E27FC236}">
                <a16:creationId xmlns:a16="http://schemas.microsoft.com/office/drawing/2014/main" id="{D8ED8BF7-F8B2-45C1-90EF-835B906816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59039" y="4216955"/>
            <a:ext cx="3831719" cy="270917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2227F8E9-E57A-42F4-A632-B8126240264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06225" y="13568"/>
            <a:ext cx="3424235" cy="525495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61FF91B0-2301-41A1-B815-CF87D1798853}"/>
              </a:ext>
            </a:extLst>
          </p:cNvPr>
          <p:cNvSpPr/>
          <p:nvPr/>
        </p:nvSpPr>
        <p:spPr>
          <a:xfrm>
            <a:off x="6595578" y="5315163"/>
            <a:ext cx="1961371" cy="276999"/>
          </a:xfrm>
          <a:prstGeom prst="rect">
            <a:avLst/>
          </a:prstGeom>
        </p:spPr>
        <p:txBody>
          <a:bodyPr wrap="none">
            <a:spAutoFit/>
          </a:bodyPr>
          <a:lstStyle/>
          <a:p>
            <a:r>
              <a:rPr lang="sv-SE" sz="1200" b="1" dirty="0">
                <a:solidFill>
                  <a:srgbClr val="000000"/>
                </a:solidFill>
                <a:latin typeface="Linux Libertine"/>
              </a:rPr>
              <a:t>Amiens Cathedral (1220)</a:t>
            </a:r>
            <a:endParaRPr lang="sv-SE" sz="1200" b="1" i="0" dirty="0">
              <a:solidFill>
                <a:srgbClr val="000000"/>
              </a:solidFill>
              <a:effectLst/>
              <a:latin typeface="Linux Libertine"/>
            </a:endParaRPr>
          </a:p>
        </p:txBody>
      </p:sp>
      <p:cxnSp>
        <p:nvCxnSpPr>
          <p:cNvPr id="116" name="Straight Connector 115">
            <a:extLst>
              <a:ext uri="{FF2B5EF4-FFF2-40B4-BE49-F238E27FC236}">
                <a16:creationId xmlns:a16="http://schemas.microsoft.com/office/drawing/2014/main" id="{DF91E4CE-DEC6-48CA-9DB6-78236261BEFC}"/>
              </a:ext>
            </a:extLst>
          </p:cNvPr>
          <p:cNvCxnSpPr>
            <a:cxnSpLocks/>
          </p:cNvCxnSpPr>
          <p:nvPr/>
        </p:nvCxnSpPr>
        <p:spPr>
          <a:xfrm flipH="1">
            <a:off x="6403520" y="143912"/>
            <a:ext cx="6672" cy="664459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3" name="Flowchart: Delay 32">
            <a:extLst>
              <a:ext uri="{FF2B5EF4-FFF2-40B4-BE49-F238E27FC236}">
                <a16:creationId xmlns:a16="http://schemas.microsoft.com/office/drawing/2014/main" id="{633B8B98-1E89-4E9C-B84C-2B12F1BD76C2}"/>
              </a:ext>
            </a:extLst>
          </p:cNvPr>
          <p:cNvSpPr/>
          <p:nvPr/>
        </p:nvSpPr>
        <p:spPr>
          <a:xfrm rot="16200000">
            <a:off x="5728815" y="2944752"/>
            <a:ext cx="453913" cy="419025"/>
          </a:xfrm>
          <a:prstGeom prst="flowChartDelay">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2053" name="Group 2052">
            <a:extLst>
              <a:ext uri="{FF2B5EF4-FFF2-40B4-BE49-F238E27FC236}">
                <a16:creationId xmlns:a16="http://schemas.microsoft.com/office/drawing/2014/main" id="{28935987-A94A-4298-BE2C-6AD7ACBCBDFB}"/>
              </a:ext>
            </a:extLst>
          </p:cNvPr>
          <p:cNvGrpSpPr/>
          <p:nvPr/>
        </p:nvGrpSpPr>
        <p:grpSpPr>
          <a:xfrm>
            <a:off x="9417552" y="128000"/>
            <a:ext cx="447749" cy="311537"/>
            <a:chOff x="5741046" y="616049"/>
            <a:chExt cx="447749" cy="311537"/>
          </a:xfrm>
        </p:grpSpPr>
        <p:cxnSp>
          <p:nvCxnSpPr>
            <p:cNvPr id="47" name="Straight Connector 46">
              <a:extLst>
                <a:ext uri="{FF2B5EF4-FFF2-40B4-BE49-F238E27FC236}">
                  <a16:creationId xmlns:a16="http://schemas.microsoft.com/office/drawing/2014/main" id="{85E5394A-DD02-45BD-B686-940B109C73EF}"/>
                </a:ext>
              </a:extLst>
            </p:cNvPr>
            <p:cNvCxnSpPr>
              <a:cxnSpLocks/>
            </p:cNvCxnSpPr>
            <p:nvPr/>
          </p:nvCxnSpPr>
          <p:spPr>
            <a:xfrm flipH="1">
              <a:off x="5741046" y="635283"/>
              <a:ext cx="205751" cy="2923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CC5B2A28-A558-4183-96E9-7C4242F01EB7}"/>
                </a:ext>
              </a:extLst>
            </p:cNvPr>
            <p:cNvCxnSpPr>
              <a:cxnSpLocks/>
            </p:cNvCxnSpPr>
            <p:nvPr/>
          </p:nvCxnSpPr>
          <p:spPr>
            <a:xfrm>
              <a:off x="5955771" y="616049"/>
              <a:ext cx="233024" cy="31153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11057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4" name="Straight Arrow Connector 133">
            <a:extLst>
              <a:ext uri="{FF2B5EF4-FFF2-40B4-BE49-F238E27FC236}">
                <a16:creationId xmlns:a16="http://schemas.microsoft.com/office/drawing/2014/main" id="{00163D7D-8509-4AB2-BFE4-4E95A1BE1118}"/>
              </a:ext>
            </a:extLst>
          </p:cNvPr>
          <p:cNvCxnSpPr>
            <a:cxnSpLocks/>
            <a:stCxn id="3074" idx="3"/>
            <a:endCxn id="27" idx="0"/>
          </p:cNvCxnSpPr>
          <p:nvPr/>
        </p:nvCxnSpPr>
        <p:spPr>
          <a:xfrm>
            <a:off x="3413005" y="888734"/>
            <a:ext cx="3429641" cy="723350"/>
          </a:xfrm>
          <a:prstGeom prst="straightConnector1">
            <a:avLst/>
          </a:prstGeom>
          <a:ln>
            <a:solidFill>
              <a:schemeClr val="tx1"/>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2087B9B-E697-42AA-9633-1BF320E2A5E6}"/>
              </a:ext>
            </a:extLst>
          </p:cNvPr>
          <p:cNvCxnSpPr>
            <a:cxnSpLocks/>
            <a:stCxn id="3080" idx="3"/>
            <a:endCxn id="3087" idx="1"/>
          </p:cNvCxnSpPr>
          <p:nvPr/>
        </p:nvCxnSpPr>
        <p:spPr>
          <a:xfrm>
            <a:off x="3413005" y="3019239"/>
            <a:ext cx="6754011" cy="920088"/>
          </a:xfrm>
          <a:prstGeom prst="straightConnector1">
            <a:avLst/>
          </a:prstGeom>
          <a:ln>
            <a:solidFill>
              <a:schemeClr val="tx1"/>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1D32F323-47F1-43A5-8458-E0BAE16C48F6}"/>
              </a:ext>
            </a:extLst>
          </p:cNvPr>
          <p:cNvSpPr/>
          <p:nvPr/>
        </p:nvSpPr>
        <p:spPr>
          <a:xfrm>
            <a:off x="125141" y="5845102"/>
            <a:ext cx="2384871" cy="684907"/>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sv-SE" sz="1200" b="1" dirty="0">
                <a:solidFill>
                  <a:schemeClr val="tx1"/>
                </a:solidFill>
              </a:rPr>
              <a:t>Renaissance</a:t>
            </a:r>
          </a:p>
          <a:p>
            <a:pPr algn="ctr"/>
            <a:r>
              <a:rPr lang="sv-SE" sz="1200" b="1" dirty="0">
                <a:solidFill>
                  <a:schemeClr val="tx1"/>
                </a:solidFill>
              </a:rPr>
              <a:t>(1400-talet – 1600-talet)</a:t>
            </a:r>
          </a:p>
        </p:txBody>
      </p:sp>
      <p:pic>
        <p:nvPicPr>
          <p:cNvPr id="46" name="Picture 45">
            <a:extLst>
              <a:ext uri="{FF2B5EF4-FFF2-40B4-BE49-F238E27FC236}">
                <a16:creationId xmlns:a16="http://schemas.microsoft.com/office/drawing/2014/main" id="{6E227231-C679-40D4-948D-182F6CED432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79524" y="5268598"/>
            <a:ext cx="617188" cy="765313"/>
          </a:xfrm>
          <a:prstGeom prst="rect">
            <a:avLst/>
          </a:prstGeom>
        </p:spPr>
      </p:pic>
      <p:cxnSp>
        <p:nvCxnSpPr>
          <p:cNvPr id="50" name="Straight Connector 49">
            <a:extLst>
              <a:ext uri="{FF2B5EF4-FFF2-40B4-BE49-F238E27FC236}">
                <a16:creationId xmlns:a16="http://schemas.microsoft.com/office/drawing/2014/main" id="{9601D18C-A902-4AA7-B2BF-810AA63E6511}"/>
              </a:ext>
            </a:extLst>
          </p:cNvPr>
          <p:cNvCxnSpPr>
            <a:cxnSpLocks/>
          </p:cNvCxnSpPr>
          <p:nvPr/>
        </p:nvCxnSpPr>
        <p:spPr>
          <a:xfrm>
            <a:off x="2503955" y="646043"/>
            <a:ext cx="0" cy="584456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3D58230-4B88-4E0F-845F-8EF9D8A7D0FF}"/>
              </a:ext>
            </a:extLst>
          </p:cNvPr>
          <p:cNvSpPr/>
          <p:nvPr/>
        </p:nvSpPr>
        <p:spPr>
          <a:xfrm>
            <a:off x="0" y="4455335"/>
            <a:ext cx="2510012"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Humanism</a:t>
            </a:r>
          </a:p>
        </p:txBody>
      </p:sp>
      <p:pic>
        <p:nvPicPr>
          <p:cNvPr id="69" name="Graphic 68">
            <a:extLst>
              <a:ext uri="{FF2B5EF4-FFF2-40B4-BE49-F238E27FC236}">
                <a16:creationId xmlns:a16="http://schemas.microsoft.com/office/drawing/2014/main" id="{89A0027D-2251-40DE-BED8-E1A4953F2D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19214" y="5674090"/>
            <a:ext cx="341096" cy="341096"/>
          </a:xfrm>
          <a:prstGeom prst="rect">
            <a:avLst/>
          </a:prstGeom>
        </p:spPr>
      </p:pic>
      <p:pic>
        <p:nvPicPr>
          <p:cNvPr id="22" name="Picture 21">
            <a:extLst>
              <a:ext uri="{FF2B5EF4-FFF2-40B4-BE49-F238E27FC236}">
                <a16:creationId xmlns:a16="http://schemas.microsoft.com/office/drawing/2014/main" id="{57FC183C-3451-437E-AFD6-325BDF2CB25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6086" y="3692292"/>
            <a:ext cx="351720" cy="399867"/>
          </a:xfrm>
          <a:prstGeom prst="rect">
            <a:avLst/>
          </a:prstGeom>
        </p:spPr>
      </p:pic>
      <p:sp>
        <p:nvSpPr>
          <p:cNvPr id="23" name="Rectangle 22">
            <a:extLst>
              <a:ext uri="{FF2B5EF4-FFF2-40B4-BE49-F238E27FC236}">
                <a16:creationId xmlns:a16="http://schemas.microsoft.com/office/drawing/2014/main" id="{69514696-EB15-4BD2-90DA-8869EC4D5410}"/>
              </a:ext>
            </a:extLst>
          </p:cNvPr>
          <p:cNvSpPr/>
          <p:nvPr/>
        </p:nvSpPr>
        <p:spPr>
          <a:xfrm>
            <a:off x="379524" y="3937025"/>
            <a:ext cx="1080745" cy="276999"/>
          </a:xfrm>
          <a:prstGeom prst="rect">
            <a:avLst/>
          </a:prstGeom>
        </p:spPr>
        <p:txBody>
          <a:bodyPr wrap="none">
            <a:spAutoFit/>
          </a:bodyPr>
          <a:lstStyle/>
          <a:p>
            <a:r>
              <a:rPr lang="sv-SE" sz="1200" b="1" dirty="0">
                <a:solidFill>
                  <a:srgbClr val="000000"/>
                </a:solidFill>
                <a:latin typeface="Roboto"/>
              </a:rPr>
              <a:t>perspective </a:t>
            </a:r>
            <a:endParaRPr lang="sv-SE" sz="1200" b="1" dirty="0"/>
          </a:p>
        </p:txBody>
      </p:sp>
      <p:cxnSp>
        <p:nvCxnSpPr>
          <p:cNvPr id="79" name="Straight Arrow Connector 78">
            <a:extLst>
              <a:ext uri="{FF2B5EF4-FFF2-40B4-BE49-F238E27FC236}">
                <a16:creationId xmlns:a16="http://schemas.microsoft.com/office/drawing/2014/main" id="{DD82A52A-124A-47F7-B015-F35C1AAE42A1}"/>
              </a:ext>
            </a:extLst>
          </p:cNvPr>
          <p:cNvCxnSpPr>
            <a:cxnSpLocks/>
            <a:stCxn id="22" idx="2"/>
            <a:endCxn id="54" idx="1"/>
          </p:cNvCxnSpPr>
          <p:nvPr/>
        </p:nvCxnSpPr>
        <p:spPr>
          <a:xfrm flipH="1">
            <a:off x="0" y="4092159"/>
            <a:ext cx="241946" cy="571530"/>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A467C330-BA23-401D-8BC3-607A663CFDE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32723" y="4183940"/>
            <a:ext cx="546845" cy="546845"/>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1351460" cy="369332"/>
          </a:xfrm>
          <a:prstGeom prst="rect">
            <a:avLst/>
          </a:prstGeom>
          <a:noFill/>
        </p:spPr>
        <p:txBody>
          <a:bodyPr wrap="none" rtlCol="0">
            <a:spAutoFit/>
          </a:bodyPr>
          <a:lstStyle/>
          <a:p>
            <a:r>
              <a:rPr lang="sv-SE" b="1" dirty="0"/>
              <a:t>Renaissance</a:t>
            </a:r>
          </a:p>
        </p:txBody>
      </p:sp>
      <p:pic>
        <p:nvPicPr>
          <p:cNvPr id="3074" name="Picture 2">
            <a:extLst>
              <a:ext uri="{FF2B5EF4-FFF2-40B4-BE49-F238E27FC236}">
                <a16:creationId xmlns:a16="http://schemas.microsoft.com/office/drawing/2014/main" id="{86F2193C-40EE-4E1E-8E3E-C553A1D7189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97899" y="233353"/>
            <a:ext cx="915106" cy="131076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F66CBEF2-6EF4-4400-9511-1010D3E54338}"/>
              </a:ext>
            </a:extLst>
          </p:cNvPr>
          <p:cNvSpPr/>
          <p:nvPr/>
        </p:nvSpPr>
        <p:spPr>
          <a:xfrm>
            <a:off x="1164136" y="687111"/>
            <a:ext cx="1333763" cy="461665"/>
          </a:xfrm>
          <a:prstGeom prst="rect">
            <a:avLst/>
          </a:prstGeom>
        </p:spPr>
        <p:txBody>
          <a:bodyPr wrap="none">
            <a:spAutoFit/>
          </a:bodyPr>
          <a:lstStyle/>
          <a:p>
            <a:r>
              <a:rPr lang="sv-SE" sz="1200" b="1" dirty="0">
                <a:latin typeface="Google Sans"/>
              </a:rPr>
              <a:t>Leonardo da Vinci</a:t>
            </a:r>
          </a:p>
          <a:p>
            <a:r>
              <a:rPr lang="sv-SE" sz="1200" b="1" dirty="0">
                <a:latin typeface="Google Sans"/>
              </a:rPr>
              <a:t>(1452 - 1519)</a:t>
            </a:r>
            <a:endParaRPr lang="sv-SE" sz="1200" b="1" dirty="0"/>
          </a:p>
        </p:txBody>
      </p:sp>
      <p:pic>
        <p:nvPicPr>
          <p:cNvPr id="3076" name="Picture 4" descr="See adjacent text.">
            <a:extLst>
              <a:ext uri="{FF2B5EF4-FFF2-40B4-BE49-F238E27FC236}">
                <a16:creationId xmlns:a16="http://schemas.microsoft.com/office/drawing/2014/main" id="{C96D405D-7C1C-42E7-B643-B2A9DA88A0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9289" y="68241"/>
            <a:ext cx="1453736" cy="216631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9C2F37E9-A3F7-4133-99FD-ED4E38247560}"/>
              </a:ext>
            </a:extLst>
          </p:cNvPr>
          <p:cNvSpPr/>
          <p:nvPr/>
        </p:nvSpPr>
        <p:spPr>
          <a:xfrm>
            <a:off x="5442717" y="68241"/>
            <a:ext cx="1837362" cy="276999"/>
          </a:xfrm>
          <a:prstGeom prst="rect">
            <a:avLst/>
          </a:prstGeom>
        </p:spPr>
        <p:txBody>
          <a:bodyPr wrap="none">
            <a:spAutoFit/>
          </a:bodyPr>
          <a:lstStyle/>
          <a:p>
            <a:r>
              <a:rPr lang="sv-SE" sz="1200" b="1" dirty="0">
                <a:solidFill>
                  <a:srgbClr val="000000"/>
                </a:solidFill>
                <a:latin typeface="Linux Libertine"/>
              </a:rPr>
              <a:t>Mona Lisa (1503-1506)</a:t>
            </a:r>
            <a:endParaRPr lang="sv-SE" sz="1200" b="1" dirty="0">
              <a:solidFill>
                <a:srgbClr val="000000"/>
              </a:solidFill>
              <a:effectLst/>
              <a:latin typeface="Linux Libertine"/>
            </a:endParaRPr>
          </a:p>
        </p:txBody>
      </p:sp>
      <p:pic>
        <p:nvPicPr>
          <p:cNvPr id="3078" name="Picture 6">
            <a:extLst>
              <a:ext uri="{FF2B5EF4-FFF2-40B4-BE49-F238E27FC236}">
                <a16:creationId xmlns:a16="http://schemas.microsoft.com/office/drawing/2014/main" id="{84D4DD42-7C25-47F2-8D0C-80ABFF18960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6745" y="0"/>
            <a:ext cx="4719571" cy="2359786"/>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B9D873EF-2301-4BC0-91AE-77B995389DC9}"/>
              </a:ext>
            </a:extLst>
          </p:cNvPr>
          <p:cNvSpPr/>
          <p:nvPr/>
        </p:nvSpPr>
        <p:spPr>
          <a:xfrm>
            <a:off x="6160270" y="1612084"/>
            <a:ext cx="1364752" cy="461665"/>
          </a:xfrm>
          <a:prstGeom prst="rect">
            <a:avLst/>
          </a:prstGeom>
        </p:spPr>
        <p:txBody>
          <a:bodyPr wrap="square">
            <a:spAutoFit/>
          </a:bodyPr>
          <a:lstStyle/>
          <a:p>
            <a:r>
              <a:rPr lang="sv-SE" sz="1200" b="1" dirty="0">
                <a:latin typeface="Linux Libertine"/>
              </a:rPr>
              <a:t>The Last Supper (1490)</a:t>
            </a:r>
            <a:endParaRPr lang="sv-SE" sz="1200" b="1" dirty="0">
              <a:effectLst/>
              <a:latin typeface="Linux Libertine"/>
            </a:endParaRPr>
          </a:p>
        </p:txBody>
      </p:sp>
      <p:cxnSp>
        <p:nvCxnSpPr>
          <p:cNvPr id="113" name="Straight Arrow Connector 112">
            <a:extLst>
              <a:ext uri="{FF2B5EF4-FFF2-40B4-BE49-F238E27FC236}">
                <a16:creationId xmlns:a16="http://schemas.microsoft.com/office/drawing/2014/main" id="{54BDC95C-1CF2-405F-A072-EE7A63A72831}"/>
              </a:ext>
            </a:extLst>
          </p:cNvPr>
          <p:cNvCxnSpPr>
            <a:cxnSpLocks/>
            <a:stCxn id="3076" idx="1"/>
            <a:endCxn id="3074" idx="3"/>
          </p:cNvCxnSpPr>
          <p:nvPr/>
        </p:nvCxnSpPr>
        <p:spPr>
          <a:xfrm flipH="1" flipV="1">
            <a:off x="3413005" y="888734"/>
            <a:ext cx="556284" cy="262663"/>
          </a:xfrm>
          <a:prstGeom prst="straightConnector1">
            <a:avLst/>
          </a:prstGeom>
          <a:ln>
            <a:solidFill>
              <a:schemeClr val="tx1"/>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060F5B2-A740-49AB-A7F2-BB4C4731E6D4}"/>
              </a:ext>
            </a:extLst>
          </p:cNvPr>
          <p:cNvCxnSpPr>
            <a:cxnSpLocks/>
            <a:stCxn id="3076" idx="3"/>
            <a:endCxn id="26" idx="2"/>
          </p:cNvCxnSpPr>
          <p:nvPr/>
        </p:nvCxnSpPr>
        <p:spPr>
          <a:xfrm flipV="1">
            <a:off x="5423025" y="345240"/>
            <a:ext cx="938373" cy="806157"/>
          </a:xfrm>
          <a:prstGeom prst="straightConnector1">
            <a:avLst/>
          </a:prstGeom>
          <a:ln>
            <a:solidFill>
              <a:schemeClr val="tx1"/>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pic>
        <p:nvPicPr>
          <p:cNvPr id="3080" name="Picture 8">
            <a:extLst>
              <a:ext uri="{FF2B5EF4-FFF2-40B4-BE49-F238E27FC236}">
                <a16:creationId xmlns:a16="http://schemas.microsoft.com/office/drawing/2014/main" id="{53C4C54B-4850-4C58-97D0-15C1065C94C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64917" y="2470153"/>
            <a:ext cx="948088" cy="1098171"/>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a:extLst>
              <a:ext uri="{FF2B5EF4-FFF2-40B4-BE49-F238E27FC236}">
                <a16:creationId xmlns:a16="http://schemas.microsoft.com/office/drawing/2014/main" id="{9C618CFD-BC5A-4770-A6D8-829F7D73CC0B}"/>
              </a:ext>
            </a:extLst>
          </p:cNvPr>
          <p:cNvSpPr/>
          <p:nvPr/>
        </p:nvSpPr>
        <p:spPr>
          <a:xfrm>
            <a:off x="702009" y="2536449"/>
            <a:ext cx="1808003" cy="646331"/>
          </a:xfrm>
          <a:prstGeom prst="rect">
            <a:avLst/>
          </a:prstGeom>
        </p:spPr>
        <p:txBody>
          <a:bodyPr wrap="square">
            <a:spAutoFit/>
          </a:bodyPr>
          <a:lstStyle/>
          <a:p>
            <a:r>
              <a:rPr lang="sv-SE" sz="1200" b="1" dirty="0">
                <a:latin typeface="Google Sans"/>
              </a:rPr>
              <a:t>Michelangelo di Lodovico Buonarroti Simoni</a:t>
            </a:r>
          </a:p>
          <a:p>
            <a:r>
              <a:rPr lang="sv-SE" sz="1200" b="1" dirty="0">
                <a:latin typeface="Google Sans"/>
              </a:rPr>
              <a:t>(1475 –1564)</a:t>
            </a:r>
            <a:endParaRPr lang="sv-SE" sz="1200" b="1" dirty="0"/>
          </a:p>
        </p:txBody>
      </p:sp>
      <p:pic>
        <p:nvPicPr>
          <p:cNvPr id="3084" name="Picture 12">
            <a:extLst>
              <a:ext uri="{FF2B5EF4-FFF2-40B4-BE49-F238E27FC236}">
                <a16:creationId xmlns:a16="http://schemas.microsoft.com/office/drawing/2014/main" id="{1198AAB6-75E0-4435-80F9-6F8779657C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01309" y="2445928"/>
            <a:ext cx="1907409" cy="1907409"/>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a:extLst>
              <a:ext uri="{FF2B5EF4-FFF2-40B4-BE49-F238E27FC236}">
                <a16:creationId xmlns:a16="http://schemas.microsoft.com/office/drawing/2014/main" id="{BAD5A89A-E70A-4D4E-A2CF-DA67CF097729}"/>
              </a:ext>
            </a:extLst>
          </p:cNvPr>
          <p:cNvSpPr/>
          <p:nvPr/>
        </p:nvSpPr>
        <p:spPr>
          <a:xfrm>
            <a:off x="5676346" y="2485739"/>
            <a:ext cx="1431477" cy="461665"/>
          </a:xfrm>
          <a:prstGeom prst="rect">
            <a:avLst/>
          </a:prstGeom>
        </p:spPr>
        <p:txBody>
          <a:bodyPr wrap="square">
            <a:spAutoFit/>
          </a:bodyPr>
          <a:lstStyle/>
          <a:p>
            <a:r>
              <a:rPr lang="sv-SE" sz="1200" b="1" dirty="0">
                <a:latin typeface="Linux Libertine"/>
              </a:rPr>
              <a:t>Pietà ("the Pity"; 1498–1499)</a:t>
            </a:r>
            <a:endParaRPr lang="sv-SE" sz="1200" b="1" dirty="0">
              <a:effectLst/>
              <a:latin typeface="Linux Libertine"/>
            </a:endParaRPr>
          </a:p>
        </p:txBody>
      </p:sp>
      <p:pic>
        <p:nvPicPr>
          <p:cNvPr id="3087" name="Picture 15">
            <a:extLst>
              <a:ext uri="{FF2B5EF4-FFF2-40B4-BE49-F238E27FC236}">
                <a16:creationId xmlns:a16="http://schemas.microsoft.com/office/drawing/2014/main" id="{E52F8A33-48D1-4802-BFAF-5DB02F81C77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67016" y="2470153"/>
            <a:ext cx="1958898" cy="2938347"/>
          </a:xfrm>
          <a:prstGeom prst="rect">
            <a:avLst/>
          </a:prstGeom>
          <a:noFill/>
          <a:extLst>
            <a:ext uri="{909E8E84-426E-40DD-AFC4-6F175D3DCCD1}">
              <a14:hiddenFill xmlns:a14="http://schemas.microsoft.com/office/drawing/2010/main">
                <a:solidFill>
                  <a:srgbClr val="FFFFFF"/>
                </a:solidFill>
              </a14:hiddenFill>
            </a:ext>
          </a:extLst>
        </p:spPr>
      </p:pic>
      <p:sp>
        <p:nvSpPr>
          <p:cNvPr id="127" name="Rectangle 126">
            <a:extLst>
              <a:ext uri="{FF2B5EF4-FFF2-40B4-BE49-F238E27FC236}">
                <a16:creationId xmlns:a16="http://schemas.microsoft.com/office/drawing/2014/main" id="{05B940FF-3967-4542-A88C-A745BBEB27A1}"/>
              </a:ext>
            </a:extLst>
          </p:cNvPr>
          <p:cNvSpPr/>
          <p:nvPr/>
        </p:nvSpPr>
        <p:spPr>
          <a:xfrm>
            <a:off x="10590167" y="5360012"/>
            <a:ext cx="1535747" cy="461665"/>
          </a:xfrm>
          <a:prstGeom prst="rect">
            <a:avLst/>
          </a:prstGeom>
        </p:spPr>
        <p:txBody>
          <a:bodyPr wrap="square">
            <a:spAutoFit/>
          </a:bodyPr>
          <a:lstStyle/>
          <a:p>
            <a:r>
              <a:rPr lang="en-US" sz="1200" b="1" dirty="0">
                <a:latin typeface="Linux Libertine"/>
              </a:rPr>
              <a:t>The Statue of David (1504)</a:t>
            </a:r>
            <a:endParaRPr lang="sv-SE" sz="1200" b="1" dirty="0">
              <a:effectLst/>
              <a:latin typeface="Linux Libertine"/>
            </a:endParaRPr>
          </a:p>
        </p:txBody>
      </p:sp>
      <p:cxnSp>
        <p:nvCxnSpPr>
          <p:cNvPr id="128" name="Straight Arrow Connector 127">
            <a:extLst>
              <a:ext uri="{FF2B5EF4-FFF2-40B4-BE49-F238E27FC236}">
                <a16:creationId xmlns:a16="http://schemas.microsoft.com/office/drawing/2014/main" id="{1DBB38E8-A8AE-46E1-A210-2DCD531FB20B}"/>
              </a:ext>
            </a:extLst>
          </p:cNvPr>
          <p:cNvCxnSpPr>
            <a:cxnSpLocks/>
            <a:stCxn id="3080" idx="3"/>
            <a:endCxn id="3084" idx="1"/>
          </p:cNvCxnSpPr>
          <p:nvPr/>
        </p:nvCxnSpPr>
        <p:spPr>
          <a:xfrm>
            <a:off x="3413005" y="3019239"/>
            <a:ext cx="388304" cy="380394"/>
          </a:xfrm>
          <a:prstGeom prst="straightConnector1">
            <a:avLst/>
          </a:prstGeom>
          <a:ln>
            <a:solidFill>
              <a:schemeClr val="tx1"/>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pic>
        <p:nvPicPr>
          <p:cNvPr id="3089" name="Picture 17" descr="米开朗基罗16世纪的时候在助手的帮助下绘制了西斯廷教堂的天顶。图片：Wikimedia Commons">
            <a:extLst>
              <a:ext uri="{FF2B5EF4-FFF2-40B4-BE49-F238E27FC236}">
                <a16:creationId xmlns:a16="http://schemas.microsoft.com/office/drawing/2014/main" id="{48FF0870-5644-4563-97DC-DCDF211050B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88166" y="2445928"/>
            <a:ext cx="2861501" cy="1908598"/>
          </a:xfrm>
          <a:prstGeom prst="rect">
            <a:avLst/>
          </a:prstGeom>
          <a:noFill/>
          <a:extLst>
            <a:ext uri="{909E8E84-426E-40DD-AFC4-6F175D3DCCD1}">
              <a14:hiddenFill xmlns:a14="http://schemas.microsoft.com/office/drawing/2010/main">
                <a:solidFill>
                  <a:srgbClr val="FFFFFF"/>
                </a:solidFill>
              </a14:hiddenFill>
            </a:ext>
          </a:extLst>
        </p:spPr>
      </p:pic>
      <p:cxnSp>
        <p:nvCxnSpPr>
          <p:cNvPr id="142" name="Straight Arrow Connector 141">
            <a:extLst>
              <a:ext uri="{FF2B5EF4-FFF2-40B4-BE49-F238E27FC236}">
                <a16:creationId xmlns:a16="http://schemas.microsoft.com/office/drawing/2014/main" id="{4B2F950D-E186-4693-B549-5BFB946020B4}"/>
              </a:ext>
            </a:extLst>
          </p:cNvPr>
          <p:cNvCxnSpPr>
            <a:cxnSpLocks/>
            <a:stCxn id="3091" idx="3"/>
            <a:endCxn id="137" idx="1"/>
          </p:cNvCxnSpPr>
          <p:nvPr/>
        </p:nvCxnSpPr>
        <p:spPr>
          <a:xfrm>
            <a:off x="3432793" y="5630195"/>
            <a:ext cx="371153" cy="130297"/>
          </a:xfrm>
          <a:prstGeom prst="straightConnector1">
            <a:avLst/>
          </a:prstGeom>
          <a:ln>
            <a:solidFill>
              <a:schemeClr val="tx1"/>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70401D0F-CBF2-4A49-8D4C-65C0BE4B8B68}"/>
              </a:ext>
            </a:extLst>
          </p:cNvPr>
          <p:cNvSpPr/>
          <p:nvPr/>
        </p:nvSpPr>
        <p:spPr>
          <a:xfrm>
            <a:off x="7195242" y="4340502"/>
            <a:ext cx="2740963" cy="276999"/>
          </a:xfrm>
          <a:prstGeom prst="rect">
            <a:avLst/>
          </a:prstGeom>
        </p:spPr>
        <p:txBody>
          <a:bodyPr wrap="square">
            <a:spAutoFit/>
          </a:bodyPr>
          <a:lstStyle/>
          <a:p>
            <a:r>
              <a:rPr lang="en-US" sz="1200" b="1" dirty="0">
                <a:latin typeface="Linux Libertine"/>
              </a:rPr>
              <a:t>Sistine Chapel ceiling </a:t>
            </a:r>
            <a:r>
              <a:rPr lang="sv-SE" sz="1200" b="1" dirty="0">
                <a:latin typeface="Linux Libertine"/>
              </a:rPr>
              <a:t>(1508-1512)</a:t>
            </a:r>
            <a:endParaRPr lang="sv-SE" sz="1200" b="1" dirty="0">
              <a:effectLst/>
              <a:latin typeface="Linux Libertine"/>
            </a:endParaRPr>
          </a:p>
        </p:txBody>
      </p:sp>
      <p:pic>
        <p:nvPicPr>
          <p:cNvPr id="3091" name="Picture 19">
            <a:extLst>
              <a:ext uri="{FF2B5EF4-FFF2-40B4-BE49-F238E27FC236}">
                <a16:creationId xmlns:a16="http://schemas.microsoft.com/office/drawing/2014/main" id="{06B38F11-8F22-497D-BE49-5B25F985851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64917" y="4970279"/>
            <a:ext cx="967876" cy="1319831"/>
          </a:xfrm>
          <a:prstGeom prst="rect">
            <a:avLst/>
          </a:prstGeom>
          <a:noFill/>
          <a:extLst>
            <a:ext uri="{909E8E84-426E-40DD-AFC4-6F175D3DCCD1}">
              <a14:hiddenFill xmlns:a14="http://schemas.microsoft.com/office/drawing/2010/main">
                <a:solidFill>
                  <a:srgbClr val="FFFFFF"/>
                </a:solidFill>
              </a14:hiddenFill>
            </a:ext>
          </a:extLst>
        </p:spPr>
      </p:pic>
      <p:sp>
        <p:nvSpPr>
          <p:cNvPr id="147" name="Rectangle 146">
            <a:extLst>
              <a:ext uri="{FF2B5EF4-FFF2-40B4-BE49-F238E27FC236}">
                <a16:creationId xmlns:a16="http://schemas.microsoft.com/office/drawing/2014/main" id="{DBFF571B-95AE-421A-A2F2-BD7704A51641}"/>
              </a:ext>
            </a:extLst>
          </p:cNvPr>
          <p:cNvSpPr/>
          <p:nvPr/>
        </p:nvSpPr>
        <p:spPr>
          <a:xfrm>
            <a:off x="1204201" y="5152851"/>
            <a:ext cx="1292689" cy="646331"/>
          </a:xfrm>
          <a:prstGeom prst="rect">
            <a:avLst/>
          </a:prstGeom>
        </p:spPr>
        <p:txBody>
          <a:bodyPr wrap="square">
            <a:spAutoFit/>
          </a:bodyPr>
          <a:lstStyle/>
          <a:p>
            <a:r>
              <a:rPr lang="it-IT" sz="1200" b="1" dirty="0">
                <a:latin typeface="Google Sans"/>
              </a:rPr>
              <a:t>Raffaello Sanzio da Urbino</a:t>
            </a:r>
          </a:p>
          <a:p>
            <a:r>
              <a:rPr lang="it-IT" sz="1200" b="1" dirty="0">
                <a:latin typeface="Google Sans"/>
              </a:rPr>
              <a:t>(1483 – 1520)</a:t>
            </a:r>
            <a:endParaRPr lang="sv-SE" sz="1200" b="1" dirty="0"/>
          </a:p>
        </p:txBody>
      </p:sp>
      <p:pic>
        <p:nvPicPr>
          <p:cNvPr id="137" name="Picture 136">
            <a:extLst>
              <a:ext uri="{FF2B5EF4-FFF2-40B4-BE49-F238E27FC236}">
                <a16:creationId xmlns:a16="http://schemas.microsoft.com/office/drawing/2014/main" id="{7A0A63FF-B457-4FE3-B4CA-B2D8838D6EFD}"/>
              </a:ext>
            </a:extLst>
          </p:cNvPr>
          <p:cNvPicPr>
            <a:picLocks noChangeAspect="1"/>
          </p:cNvPicPr>
          <p:nvPr/>
        </p:nvPicPr>
        <p:blipFill>
          <a:blip r:embed="rId19"/>
          <a:stretch>
            <a:fillRect/>
          </a:stretch>
        </p:blipFill>
        <p:spPr>
          <a:xfrm>
            <a:off x="3803946" y="4701818"/>
            <a:ext cx="4584108" cy="2117347"/>
          </a:xfrm>
          <a:prstGeom prst="rect">
            <a:avLst/>
          </a:prstGeom>
        </p:spPr>
      </p:pic>
      <p:sp>
        <p:nvSpPr>
          <p:cNvPr id="155" name="Rectangle 154">
            <a:extLst>
              <a:ext uri="{FF2B5EF4-FFF2-40B4-BE49-F238E27FC236}">
                <a16:creationId xmlns:a16="http://schemas.microsoft.com/office/drawing/2014/main" id="{E75FF8B0-2B3C-42EF-A5E4-652014C66AF4}"/>
              </a:ext>
            </a:extLst>
          </p:cNvPr>
          <p:cNvSpPr/>
          <p:nvPr/>
        </p:nvSpPr>
        <p:spPr>
          <a:xfrm>
            <a:off x="8418916" y="6420705"/>
            <a:ext cx="2740963" cy="276999"/>
          </a:xfrm>
          <a:prstGeom prst="rect">
            <a:avLst/>
          </a:prstGeom>
        </p:spPr>
        <p:txBody>
          <a:bodyPr wrap="square">
            <a:spAutoFit/>
          </a:bodyPr>
          <a:lstStyle/>
          <a:p>
            <a:r>
              <a:rPr lang="en-US" sz="1200" b="1" dirty="0">
                <a:latin typeface="Linux Libertine"/>
              </a:rPr>
              <a:t>The School of Athens </a:t>
            </a:r>
            <a:r>
              <a:rPr lang="sv-SE" sz="1200" b="1" dirty="0">
                <a:latin typeface="Linux Libertine"/>
              </a:rPr>
              <a:t>(150</a:t>
            </a:r>
            <a:r>
              <a:rPr lang="sv-SE" altLang="zh-CN" sz="1200" b="1" dirty="0">
                <a:latin typeface="Linux Libertine"/>
              </a:rPr>
              <a:t>9</a:t>
            </a:r>
            <a:r>
              <a:rPr lang="sv-SE" sz="1200" b="1" dirty="0">
                <a:latin typeface="Linux Libertine"/>
              </a:rPr>
              <a:t>-151</a:t>
            </a:r>
            <a:r>
              <a:rPr lang="sv-SE" altLang="zh-CN" sz="1200" b="1" dirty="0">
                <a:latin typeface="Linux Libertine"/>
              </a:rPr>
              <a:t>1</a:t>
            </a:r>
            <a:r>
              <a:rPr lang="sv-SE" sz="1200" b="1" dirty="0">
                <a:latin typeface="Linux Libertine"/>
              </a:rPr>
              <a:t>)</a:t>
            </a:r>
            <a:endParaRPr lang="sv-SE" sz="1200" b="1" dirty="0">
              <a:effectLst/>
              <a:latin typeface="Linux Libertine"/>
            </a:endParaRPr>
          </a:p>
        </p:txBody>
      </p:sp>
    </p:spTree>
    <p:extLst>
      <p:ext uri="{BB962C8B-B14F-4D97-AF65-F5344CB8AC3E}">
        <p14:creationId xmlns:p14="http://schemas.microsoft.com/office/powerpoint/2010/main" val="1385339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FCC5C23E-B49A-49A0-90E6-E1E4E7ADA7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2907" y="1634150"/>
            <a:ext cx="473826" cy="543037"/>
          </a:xfrm>
          <a:prstGeom prst="rect">
            <a:avLst/>
          </a:prstGeom>
        </p:spPr>
      </p:pic>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E2DFD30-7C3A-4404-A88E-173CDD3464B9}"/>
              </a:ext>
            </a:extLst>
          </p:cNvPr>
          <p:cNvCxnSpPr>
            <a:cxnSpLocks/>
          </p:cNvCxnSpPr>
          <p:nvPr/>
        </p:nvCxnSpPr>
        <p:spPr>
          <a:xfrm>
            <a:off x="1386821" y="790575"/>
            <a:ext cx="2710" cy="5188989"/>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C486D69F-72AB-47B8-A8B3-6622FF0D24BA}"/>
              </a:ext>
            </a:extLst>
          </p:cNvPr>
          <p:cNvSpPr/>
          <p:nvPr/>
        </p:nvSpPr>
        <p:spPr>
          <a:xfrm>
            <a:off x="34906" y="5573268"/>
            <a:ext cx="1343833" cy="67299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Bourbon</a:t>
            </a:r>
          </a:p>
          <a:p>
            <a:pPr algn="r"/>
            <a:r>
              <a:rPr lang="sv-SE" sz="1200" b="1" dirty="0">
                <a:solidFill>
                  <a:schemeClr val="tx1"/>
                </a:solidFill>
              </a:rPr>
              <a:t>1589－1792</a:t>
            </a:r>
          </a:p>
        </p:txBody>
      </p:sp>
      <p:pic>
        <p:nvPicPr>
          <p:cNvPr id="82" name="Picture 81" descr="A picture containing several&#10;&#10;Description automatically generated">
            <a:extLst>
              <a:ext uri="{FF2B5EF4-FFF2-40B4-BE49-F238E27FC236}">
                <a16:creationId xmlns:a16="http://schemas.microsoft.com/office/drawing/2014/main" id="{B6F45217-E5B6-4084-A1D2-258968826E9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21563" y="5256791"/>
            <a:ext cx="384451" cy="543037"/>
          </a:xfrm>
          <a:prstGeom prst="rect">
            <a:avLst/>
          </a:prstGeom>
        </p:spPr>
      </p:pic>
      <p:sp>
        <p:nvSpPr>
          <p:cNvPr id="84" name="Rectangle 83">
            <a:extLst>
              <a:ext uri="{FF2B5EF4-FFF2-40B4-BE49-F238E27FC236}">
                <a16:creationId xmlns:a16="http://schemas.microsoft.com/office/drawing/2014/main" id="{2A2CC632-47A5-4308-863F-F0A57CD2AFA5}"/>
              </a:ext>
            </a:extLst>
          </p:cNvPr>
          <p:cNvSpPr/>
          <p:nvPr/>
        </p:nvSpPr>
        <p:spPr>
          <a:xfrm>
            <a:off x="620996" y="1916583"/>
            <a:ext cx="766557" cy="246221"/>
          </a:xfrm>
          <a:prstGeom prst="rect">
            <a:avLst/>
          </a:prstGeom>
        </p:spPr>
        <p:txBody>
          <a:bodyPr wrap="none">
            <a:spAutoFit/>
          </a:bodyPr>
          <a:lstStyle/>
          <a:p>
            <a:r>
              <a:rPr lang="sv-SE" sz="1000" b="1" dirty="0">
                <a:solidFill>
                  <a:srgbClr val="000000"/>
                </a:solidFill>
                <a:latin typeface="Arial" panose="020B0604020202020204" pitchFamily="34" charset="0"/>
              </a:rPr>
              <a:t>Louis XIV</a:t>
            </a:r>
            <a:endParaRPr lang="sv-SE" sz="1000" b="1" i="0" dirty="0">
              <a:solidFill>
                <a:srgbClr val="000000"/>
              </a:solidFill>
              <a:effectLst/>
              <a:latin typeface="Arial" panose="020B0604020202020204" pitchFamily="34" charset="0"/>
            </a:endParaRPr>
          </a:p>
        </p:txBody>
      </p:sp>
      <p:sp>
        <p:nvSpPr>
          <p:cNvPr id="104" name="Rectangle 103">
            <a:extLst>
              <a:ext uri="{FF2B5EF4-FFF2-40B4-BE49-F238E27FC236}">
                <a16:creationId xmlns:a16="http://schemas.microsoft.com/office/drawing/2014/main" id="{D9AD05BE-9651-4F53-9E3D-337905F7C85A}"/>
              </a:ext>
            </a:extLst>
          </p:cNvPr>
          <p:cNvSpPr/>
          <p:nvPr/>
        </p:nvSpPr>
        <p:spPr>
          <a:xfrm>
            <a:off x="638629" y="4362723"/>
            <a:ext cx="731290" cy="246221"/>
          </a:xfrm>
          <a:prstGeom prst="rect">
            <a:avLst/>
          </a:prstGeom>
        </p:spPr>
        <p:txBody>
          <a:bodyPr wrap="none">
            <a:spAutoFit/>
          </a:bodyPr>
          <a:lstStyle/>
          <a:p>
            <a:r>
              <a:rPr lang="sv-SE" sz="1000" b="1" dirty="0">
                <a:solidFill>
                  <a:srgbClr val="000000"/>
                </a:solidFill>
                <a:latin typeface="Arial" panose="020B0604020202020204" pitchFamily="34" charset="0"/>
              </a:rPr>
              <a:t>Louis XV</a:t>
            </a:r>
            <a:endParaRPr lang="sv-SE" sz="1000" b="1" i="0" dirty="0">
              <a:solidFill>
                <a:srgbClr val="000000"/>
              </a:solidFill>
              <a:effectLst/>
              <a:latin typeface="Arial" panose="020B0604020202020204" pitchFamily="34" charset="0"/>
            </a:endParaRPr>
          </a:p>
        </p:txBody>
      </p:sp>
      <p:cxnSp>
        <p:nvCxnSpPr>
          <p:cNvPr id="126" name="Straight Arrow Connector 125">
            <a:extLst>
              <a:ext uri="{FF2B5EF4-FFF2-40B4-BE49-F238E27FC236}">
                <a16:creationId xmlns:a16="http://schemas.microsoft.com/office/drawing/2014/main" id="{AED86C59-1F6C-461A-84A1-B732B4532285}"/>
              </a:ext>
            </a:extLst>
          </p:cNvPr>
          <p:cNvCxnSpPr>
            <a:cxnSpLocks/>
            <a:stCxn id="104" idx="0"/>
            <a:endCxn id="119" idx="2"/>
          </p:cNvCxnSpPr>
          <p:nvPr/>
        </p:nvCxnSpPr>
        <p:spPr>
          <a:xfrm flipH="1" flipV="1">
            <a:off x="711572" y="4161726"/>
            <a:ext cx="292702" cy="200997"/>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D75DB33-7E55-4046-8B78-2146272967CA}"/>
              </a:ext>
            </a:extLst>
          </p:cNvPr>
          <p:cNvSpPr txBox="1"/>
          <p:nvPr/>
        </p:nvSpPr>
        <p:spPr>
          <a:xfrm>
            <a:off x="0" y="0"/>
            <a:ext cx="1946815" cy="369332"/>
          </a:xfrm>
          <a:prstGeom prst="rect">
            <a:avLst/>
          </a:prstGeom>
          <a:noFill/>
        </p:spPr>
        <p:txBody>
          <a:bodyPr wrap="none" rtlCol="0">
            <a:spAutoFit/>
          </a:bodyPr>
          <a:lstStyle/>
          <a:p>
            <a:r>
              <a:rPr lang="sv-SE" b="1" dirty="0"/>
              <a:t>Baroque &amp; Rococo</a:t>
            </a:r>
          </a:p>
        </p:txBody>
      </p:sp>
      <p:cxnSp>
        <p:nvCxnSpPr>
          <p:cNvPr id="132" name="Straight Arrow Connector 131">
            <a:extLst>
              <a:ext uri="{FF2B5EF4-FFF2-40B4-BE49-F238E27FC236}">
                <a16:creationId xmlns:a16="http://schemas.microsoft.com/office/drawing/2014/main" id="{8D3DED9B-6F5A-48D7-879F-2B49EF4A19CA}"/>
              </a:ext>
            </a:extLst>
          </p:cNvPr>
          <p:cNvCxnSpPr>
            <a:cxnSpLocks/>
            <a:stCxn id="84" idx="0"/>
            <a:endCxn id="113" idx="2"/>
          </p:cNvCxnSpPr>
          <p:nvPr/>
        </p:nvCxnSpPr>
        <p:spPr>
          <a:xfrm flipH="1" flipV="1">
            <a:off x="706823" y="1756655"/>
            <a:ext cx="297452" cy="159928"/>
          </a:xfrm>
          <a:prstGeom prst="straightConnector1">
            <a:avLst/>
          </a:prstGeom>
          <a:ln>
            <a:solidFill>
              <a:schemeClr val="tx1"/>
            </a:solidFill>
            <a:prstDash val="lgDash"/>
            <a:tailEnd type="ova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6BF278D3-B251-4353-B1EB-42E9757E0348}"/>
              </a:ext>
            </a:extLst>
          </p:cNvPr>
          <p:cNvSpPr/>
          <p:nvPr/>
        </p:nvSpPr>
        <p:spPr>
          <a:xfrm>
            <a:off x="34906" y="1129638"/>
            <a:ext cx="1343833" cy="627017"/>
          </a:xfrm>
          <a:prstGeom prst="rect">
            <a:avLst/>
          </a:prstGeom>
          <a:solidFill>
            <a:schemeClr val="accent1">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Baroque</a:t>
            </a:r>
          </a:p>
          <a:p>
            <a:pPr algn="ctr"/>
            <a:r>
              <a:rPr lang="sv-SE" sz="1200" b="1" dirty="0">
                <a:solidFill>
                  <a:schemeClr val="tx1"/>
                </a:solidFill>
              </a:rPr>
              <a:t>(1600-talet)</a:t>
            </a:r>
          </a:p>
        </p:txBody>
      </p:sp>
      <p:grpSp>
        <p:nvGrpSpPr>
          <p:cNvPr id="114" name="Group 113">
            <a:extLst>
              <a:ext uri="{FF2B5EF4-FFF2-40B4-BE49-F238E27FC236}">
                <a16:creationId xmlns:a16="http://schemas.microsoft.com/office/drawing/2014/main" id="{AC74EF5F-875D-4868-97A3-64AA28B2FB4E}"/>
              </a:ext>
            </a:extLst>
          </p:cNvPr>
          <p:cNvGrpSpPr/>
          <p:nvPr/>
        </p:nvGrpSpPr>
        <p:grpSpPr>
          <a:xfrm>
            <a:off x="202163" y="743011"/>
            <a:ext cx="397001" cy="484666"/>
            <a:chOff x="4537950" y="1889270"/>
            <a:chExt cx="397001" cy="484666"/>
          </a:xfrm>
        </p:grpSpPr>
        <p:sp>
          <p:nvSpPr>
            <p:cNvPr id="116" name="Oval 115">
              <a:extLst>
                <a:ext uri="{FF2B5EF4-FFF2-40B4-BE49-F238E27FC236}">
                  <a16:creationId xmlns:a16="http://schemas.microsoft.com/office/drawing/2014/main" id="{BFD0C910-20D1-43F9-A508-CAA71DD89FA5}"/>
                </a:ext>
              </a:extLst>
            </p:cNvPr>
            <p:cNvSpPr/>
            <p:nvPr/>
          </p:nvSpPr>
          <p:spPr>
            <a:xfrm>
              <a:off x="4626372" y="1889270"/>
              <a:ext cx="231384" cy="24210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7" name="Oval 116">
              <a:extLst>
                <a:ext uri="{FF2B5EF4-FFF2-40B4-BE49-F238E27FC236}">
                  <a16:creationId xmlns:a16="http://schemas.microsoft.com/office/drawing/2014/main" id="{7076BFEF-7659-4990-B09B-A8AA28D4506F}"/>
                </a:ext>
              </a:extLst>
            </p:cNvPr>
            <p:cNvSpPr/>
            <p:nvPr/>
          </p:nvSpPr>
          <p:spPr>
            <a:xfrm>
              <a:off x="4703567" y="1992156"/>
              <a:ext cx="231384" cy="23622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8" name="Oval 117">
              <a:extLst>
                <a:ext uri="{FF2B5EF4-FFF2-40B4-BE49-F238E27FC236}">
                  <a16:creationId xmlns:a16="http://schemas.microsoft.com/office/drawing/2014/main" id="{50746262-8043-404B-9D1D-7F80C09CB4AA}"/>
                </a:ext>
              </a:extLst>
            </p:cNvPr>
            <p:cNvSpPr/>
            <p:nvPr/>
          </p:nvSpPr>
          <p:spPr>
            <a:xfrm>
              <a:off x="4537950" y="2128372"/>
              <a:ext cx="231384" cy="245564"/>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19" name="Rectangle 118">
            <a:extLst>
              <a:ext uri="{FF2B5EF4-FFF2-40B4-BE49-F238E27FC236}">
                <a16:creationId xmlns:a16="http://schemas.microsoft.com/office/drawing/2014/main" id="{3BFCC92A-054D-462A-B721-F73F521A812F}"/>
              </a:ext>
            </a:extLst>
          </p:cNvPr>
          <p:cNvSpPr/>
          <p:nvPr/>
        </p:nvSpPr>
        <p:spPr>
          <a:xfrm>
            <a:off x="35591" y="3544392"/>
            <a:ext cx="1351962" cy="617334"/>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sv-SE" sz="1200" b="1" dirty="0">
                <a:solidFill>
                  <a:schemeClr val="tx1"/>
                </a:solidFill>
              </a:rPr>
              <a:t>Rococo</a:t>
            </a:r>
          </a:p>
          <a:p>
            <a:pPr algn="ctr"/>
            <a:r>
              <a:rPr lang="sv-SE" sz="1200" b="1" dirty="0">
                <a:solidFill>
                  <a:schemeClr val="tx1"/>
                </a:solidFill>
              </a:rPr>
              <a:t>(1700-talet)</a:t>
            </a:r>
          </a:p>
        </p:txBody>
      </p:sp>
      <p:grpSp>
        <p:nvGrpSpPr>
          <p:cNvPr id="120" name="Group 119">
            <a:extLst>
              <a:ext uri="{FF2B5EF4-FFF2-40B4-BE49-F238E27FC236}">
                <a16:creationId xmlns:a16="http://schemas.microsoft.com/office/drawing/2014/main" id="{1CE51904-136C-4215-BB94-5C5E9BE35F9A}"/>
              </a:ext>
            </a:extLst>
          </p:cNvPr>
          <p:cNvGrpSpPr/>
          <p:nvPr/>
        </p:nvGrpSpPr>
        <p:grpSpPr>
          <a:xfrm>
            <a:off x="132682" y="3368824"/>
            <a:ext cx="281493" cy="371341"/>
            <a:chOff x="5596548" y="1951769"/>
            <a:chExt cx="281493" cy="371341"/>
          </a:xfrm>
        </p:grpSpPr>
        <p:sp>
          <p:nvSpPr>
            <p:cNvPr id="122" name="Oval 121">
              <a:extLst>
                <a:ext uri="{FF2B5EF4-FFF2-40B4-BE49-F238E27FC236}">
                  <a16:creationId xmlns:a16="http://schemas.microsoft.com/office/drawing/2014/main" id="{7D0EC582-FC1F-4260-A097-7B83D9E042AD}"/>
                </a:ext>
              </a:extLst>
            </p:cNvPr>
            <p:cNvSpPr/>
            <p:nvPr/>
          </p:nvSpPr>
          <p:spPr>
            <a:xfrm>
              <a:off x="5675313" y="1951769"/>
              <a:ext cx="108628" cy="105652"/>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3" name="Oval 122">
              <a:extLst>
                <a:ext uri="{FF2B5EF4-FFF2-40B4-BE49-F238E27FC236}">
                  <a16:creationId xmlns:a16="http://schemas.microsoft.com/office/drawing/2014/main" id="{716A739C-EF38-40D2-987E-4E2AEB1B69EF}"/>
                </a:ext>
              </a:extLst>
            </p:cNvPr>
            <p:cNvSpPr/>
            <p:nvPr/>
          </p:nvSpPr>
          <p:spPr>
            <a:xfrm>
              <a:off x="5620811" y="1977304"/>
              <a:ext cx="100499" cy="101337"/>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4" name="Oval 123">
              <a:extLst>
                <a:ext uri="{FF2B5EF4-FFF2-40B4-BE49-F238E27FC236}">
                  <a16:creationId xmlns:a16="http://schemas.microsoft.com/office/drawing/2014/main" id="{3C363B1C-AD0F-4037-9DA6-841D900DB44D}"/>
                </a:ext>
              </a:extLst>
            </p:cNvPr>
            <p:cNvSpPr/>
            <p:nvPr/>
          </p:nvSpPr>
          <p:spPr>
            <a:xfrm>
              <a:off x="5596548" y="2051977"/>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5" name="Oval 124">
              <a:extLst>
                <a:ext uri="{FF2B5EF4-FFF2-40B4-BE49-F238E27FC236}">
                  <a16:creationId xmlns:a16="http://schemas.microsoft.com/office/drawing/2014/main" id="{A041F434-7FBB-4A0C-BB44-F354192B6615}"/>
                </a:ext>
              </a:extLst>
            </p:cNvPr>
            <p:cNvSpPr/>
            <p:nvPr/>
          </p:nvSpPr>
          <p:spPr>
            <a:xfrm>
              <a:off x="5700347" y="2094776"/>
              <a:ext cx="100499" cy="101337"/>
            </a:xfrm>
            <a:prstGeom prst="ellipse">
              <a:avLst/>
            </a:prstGeom>
            <a:solidFill>
              <a:srgbClr val="FF0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7" name="Oval 126">
              <a:extLst>
                <a:ext uri="{FF2B5EF4-FFF2-40B4-BE49-F238E27FC236}">
                  <a16:creationId xmlns:a16="http://schemas.microsoft.com/office/drawing/2014/main" id="{7EF0FE5F-1C03-4D1E-B3D1-199CC4E7954A}"/>
                </a:ext>
              </a:extLst>
            </p:cNvPr>
            <p:cNvSpPr/>
            <p:nvPr/>
          </p:nvSpPr>
          <p:spPr>
            <a:xfrm>
              <a:off x="5705949" y="2172650"/>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8" name="Oval 127">
              <a:extLst>
                <a:ext uri="{FF2B5EF4-FFF2-40B4-BE49-F238E27FC236}">
                  <a16:creationId xmlns:a16="http://schemas.microsoft.com/office/drawing/2014/main" id="{0ECE4F4F-16FE-4715-B8E1-6874C0FCC3C5}"/>
                </a:ext>
              </a:extLst>
            </p:cNvPr>
            <p:cNvSpPr/>
            <p:nvPr/>
          </p:nvSpPr>
          <p:spPr>
            <a:xfrm>
              <a:off x="5615028" y="2221773"/>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0" name="Oval 129">
              <a:extLst>
                <a:ext uri="{FF2B5EF4-FFF2-40B4-BE49-F238E27FC236}">
                  <a16:creationId xmlns:a16="http://schemas.microsoft.com/office/drawing/2014/main" id="{697051CC-A013-481A-B748-737AF455F1D3}"/>
                </a:ext>
              </a:extLst>
            </p:cNvPr>
            <p:cNvSpPr/>
            <p:nvPr/>
          </p:nvSpPr>
          <p:spPr>
            <a:xfrm>
              <a:off x="5777542" y="1992156"/>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4098" name="Picture 2">
            <a:extLst>
              <a:ext uri="{FF2B5EF4-FFF2-40B4-BE49-F238E27FC236}">
                <a16:creationId xmlns:a16="http://schemas.microsoft.com/office/drawing/2014/main" id="{000007DE-9972-42E5-9584-2686F74CFF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91" y="4095547"/>
            <a:ext cx="501013" cy="601416"/>
          </a:xfrm>
          <a:prstGeom prst="rect">
            <a:avLst/>
          </a:prstGeom>
          <a:noFill/>
          <a:extLst>
            <a:ext uri="{909E8E84-426E-40DD-AFC4-6F175D3DCCD1}">
              <a14:hiddenFill xmlns:a14="http://schemas.microsoft.com/office/drawing/2010/main">
                <a:solidFill>
                  <a:srgbClr val="FFFFFF"/>
                </a:solidFill>
              </a14:hiddenFill>
            </a:ext>
          </a:extLst>
        </p:spPr>
      </p:pic>
      <p:sp>
        <p:nvSpPr>
          <p:cNvPr id="134" name="Rectangle 133">
            <a:extLst>
              <a:ext uri="{FF2B5EF4-FFF2-40B4-BE49-F238E27FC236}">
                <a16:creationId xmlns:a16="http://schemas.microsoft.com/office/drawing/2014/main" id="{CBE72EDB-AAE2-437D-9E8D-FFB6921304E8}"/>
              </a:ext>
            </a:extLst>
          </p:cNvPr>
          <p:cNvSpPr/>
          <p:nvPr/>
        </p:nvSpPr>
        <p:spPr>
          <a:xfrm>
            <a:off x="1475243" y="496626"/>
            <a:ext cx="4239818" cy="646331"/>
          </a:xfrm>
          <a:prstGeom prst="rect">
            <a:avLst/>
          </a:prstGeom>
          <a:ln>
            <a:solidFill>
              <a:schemeClr val="tx1"/>
            </a:solidFill>
            <a:prstDash val="dash"/>
          </a:ln>
        </p:spPr>
        <p:txBody>
          <a:bodyPr wrap="square">
            <a:spAutoFit/>
          </a:bodyPr>
          <a:lstStyle/>
          <a:p>
            <a:r>
              <a:rPr lang="en-US" sz="1200" dirty="0">
                <a:solidFill>
                  <a:srgbClr val="000000"/>
                </a:solidFill>
                <a:latin typeface="Linux Libertine"/>
              </a:rPr>
              <a:t>The </a:t>
            </a:r>
            <a:r>
              <a:rPr lang="en-US" sz="1200" b="1" dirty="0">
                <a:solidFill>
                  <a:srgbClr val="000000"/>
                </a:solidFill>
                <a:latin typeface="Linux Libertine"/>
              </a:rPr>
              <a:t>Baroque</a:t>
            </a:r>
            <a:r>
              <a:rPr lang="en-US" sz="1200" dirty="0">
                <a:solidFill>
                  <a:srgbClr val="000000"/>
                </a:solidFill>
                <a:latin typeface="Linux Libertine"/>
              </a:rPr>
              <a:t> style used contrast, movement, exuberant detail, deep color, grandeur and surprise to achieve a sense of awe </a:t>
            </a:r>
            <a:r>
              <a:rPr lang="sv-SE" sz="1200" dirty="0">
                <a:solidFill>
                  <a:srgbClr val="000000"/>
                </a:solidFill>
                <a:latin typeface="Linux Libertine"/>
              </a:rPr>
              <a:t>(</a:t>
            </a:r>
            <a:r>
              <a:rPr lang="sv-SE" sz="1200" b="1" i="1" dirty="0">
                <a:latin typeface="Linux Libertine"/>
              </a:rPr>
              <a:t>Passion and exaggeration</a:t>
            </a:r>
            <a:r>
              <a:rPr lang="sv-SE" sz="1200" dirty="0">
                <a:solidFill>
                  <a:srgbClr val="000000"/>
                </a:solidFill>
                <a:latin typeface="Linux Libertine"/>
              </a:rPr>
              <a:t>)</a:t>
            </a:r>
            <a:r>
              <a:rPr lang="en-US" sz="1200" dirty="0">
                <a:solidFill>
                  <a:srgbClr val="000000"/>
                </a:solidFill>
                <a:latin typeface="Linux Libertine"/>
              </a:rPr>
              <a:t>.</a:t>
            </a:r>
            <a:endParaRPr lang="sv-SE" sz="1200" b="0" i="0" dirty="0">
              <a:solidFill>
                <a:srgbClr val="000000"/>
              </a:solidFill>
              <a:effectLst/>
              <a:latin typeface="Linux Libertine"/>
            </a:endParaRPr>
          </a:p>
        </p:txBody>
      </p:sp>
      <p:pic>
        <p:nvPicPr>
          <p:cNvPr id="4100" name="Picture 4">
            <a:extLst>
              <a:ext uri="{FF2B5EF4-FFF2-40B4-BE49-F238E27FC236}">
                <a16:creationId xmlns:a16="http://schemas.microsoft.com/office/drawing/2014/main" id="{C2F5E296-7A77-41AF-8071-4136ED28F8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8414" y="1256548"/>
            <a:ext cx="4308884" cy="4989689"/>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34E3B579-ADF2-4C4E-8B61-BA4351BA573E}"/>
              </a:ext>
            </a:extLst>
          </p:cNvPr>
          <p:cNvSpPr/>
          <p:nvPr/>
        </p:nvSpPr>
        <p:spPr>
          <a:xfrm>
            <a:off x="1800226" y="6359828"/>
            <a:ext cx="3336850" cy="461665"/>
          </a:xfrm>
          <a:prstGeom prst="rect">
            <a:avLst/>
          </a:prstGeom>
        </p:spPr>
        <p:txBody>
          <a:bodyPr wrap="square">
            <a:spAutoFit/>
          </a:bodyPr>
          <a:lstStyle/>
          <a:p>
            <a:pPr algn="ctr"/>
            <a:r>
              <a:rPr lang="fr-FR" sz="1200" b="1" dirty="0" err="1">
                <a:latin typeface="Microsoft YaHei" panose="020B0503020204020204" pitchFamily="34" charset="-122"/>
                <a:ea typeface="Microsoft YaHei" panose="020B0503020204020204" pitchFamily="34" charset="-122"/>
              </a:rPr>
              <a:t>Arrival</a:t>
            </a:r>
            <a:r>
              <a:rPr lang="fr-FR" sz="1200" b="1" dirty="0">
                <a:latin typeface="Microsoft YaHei" panose="020B0503020204020204" pitchFamily="34" charset="-122"/>
                <a:ea typeface="Microsoft YaHei" panose="020B0503020204020204" pitchFamily="34" charset="-122"/>
              </a:rPr>
              <a:t> of Marie de Medici at </a:t>
            </a:r>
            <a:r>
              <a:rPr lang="fr-FR" sz="1200" b="1" dirty="0" err="1">
                <a:latin typeface="Microsoft YaHei" panose="020B0503020204020204" pitchFamily="34" charset="-122"/>
                <a:ea typeface="Microsoft YaHei" panose="020B0503020204020204" pitchFamily="34" charset="-122"/>
              </a:rPr>
              <a:t>Marseilles</a:t>
            </a:r>
            <a:endParaRPr lang="fr-FR" sz="1200" b="1" dirty="0">
              <a:latin typeface="Microsoft YaHei" panose="020B0503020204020204" pitchFamily="34" charset="-122"/>
              <a:ea typeface="Microsoft YaHei" panose="020B0503020204020204" pitchFamily="34" charset="-122"/>
            </a:endParaRPr>
          </a:p>
          <a:p>
            <a:pPr algn="ctr"/>
            <a:r>
              <a:rPr lang="sv-SE" sz="1200" b="1" dirty="0">
                <a:latin typeface="Microsoft YaHei" panose="020B0503020204020204" pitchFamily="34" charset="-122"/>
                <a:ea typeface="Microsoft YaHei" panose="020B0503020204020204" pitchFamily="34" charset="-122"/>
              </a:rPr>
              <a:t>(1622-1625)</a:t>
            </a:r>
            <a:endParaRPr lang="fr-FR" sz="1200" b="1" i="0" dirty="0">
              <a:effectLst/>
              <a:latin typeface="Microsoft YaHei" panose="020B0503020204020204" pitchFamily="34" charset="-122"/>
              <a:ea typeface="Microsoft YaHei" panose="020B0503020204020204" pitchFamily="34" charset="-122"/>
            </a:endParaRPr>
          </a:p>
        </p:txBody>
      </p:sp>
      <p:sp>
        <p:nvSpPr>
          <p:cNvPr id="135" name="Rectangle 134">
            <a:extLst>
              <a:ext uri="{FF2B5EF4-FFF2-40B4-BE49-F238E27FC236}">
                <a16:creationId xmlns:a16="http://schemas.microsoft.com/office/drawing/2014/main" id="{3EFE893B-C825-4940-AEAA-F47741DAF7CE}"/>
              </a:ext>
            </a:extLst>
          </p:cNvPr>
          <p:cNvSpPr/>
          <p:nvPr/>
        </p:nvSpPr>
        <p:spPr>
          <a:xfrm>
            <a:off x="7136922" y="142846"/>
            <a:ext cx="4676182" cy="1200329"/>
          </a:xfrm>
          <a:prstGeom prst="rect">
            <a:avLst/>
          </a:prstGeom>
          <a:ln>
            <a:solidFill>
              <a:schemeClr val="tx1"/>
            </a:solidFill>
            <a:prstDash val="dash"/>
          </a:ln>
        </p:spPr>
        <p:txBody>
          <a:bodyPr wrap="square">
            <a:spAutoFit/>
          </a:bodyPr>
          <a:lstStyle/>
          <a:p>
            <a:r>
              <a:rPr lang="en-US" sz="1200" b="1" dirty="0">
                <a:solidFill>
                  <a:srgbClr val="000000"/>
                </a:solidFill>
                <a:latin typeface="Linux Libertine"/>
              </a:rPr>
              <a:t>Rococo</a:t>
            </a:r>
            <a:r>
              <a:rPr lang="en-US" sz="1200" dirty="0">
                <a:solidFill>
                  <a:srgbClr val="000000"/>
                </a:solidFill>
                <a:latin typeface="Linux Libertine"/>
              </a:rPr>
              <a:t> is an exceptionally ornamental and theatrical style of architecture, art and decoration which combines asymmetry, scrolling curves, gilding, white and pastel colors, sculpted molding, and trompe-</a:t>
            </a:r>
            <a:r>
              <a:rPr lang="en-US" sz="1200" dirty="0" err="1">
                <a:solidFill>
                  <a:srgbClr val="000000"/>
                </a:solidFill>
                <a:latin typeface="Linux Libertine"/>
              </a:rPr>
              <a:t>l‘œil</a:t>
            </a:r>
            <a:r>
              <a:rPr lang="en-US" sz="1200" dirty="0">
                <a:solidFill>
                  <a:srgbClr val="000000"/>
                </a:solidFill>
                <a:latin typeface="Linux Libertine"/>
              </a:rPr>
              <a:t> frescoes to create surprise and the illusion of motion and drama. </a:t>
            </a:r>
            <a:r>
              <a:rPr lang="sv-SE" sz="1200" dirty="0">
                <a:solidFill>
                  <a:srgbClr val="000000"/>
                </a:solidFill>
                <a:latin typeface="Linux Libertine"/>
              </a:rPr>
              <a:t>(</a:t>
            </a:r>
            <a:r>
              <a:rPr lang="sv-SE" sz="1200" b="1" i="1" dirty="0">
                <a:latin typeface="Linux Libertine"/>
              </a:rPr>
              <a:t>Slender, delicate, feminine, slim</a:t>
            </a:r>
            <a:r>
              <a:rPr lang="zh-CN" altLang="sv-SE" sz="1200" b="1" i="1" dirty="0">
                <a:latin typeface="Linux Libertine"/>
              </a:rPr>
              <a:t>，</a:t>
            </a:r>
            <a:r>
              <a:rPr lang="sv-SE" altLang="zh-CN" sz="1200" b="1" i="1" dirty="0">
                <a:latin typeface="Linux Libertine"/>
              </a:rPr>
              <a:t>grace, ornamentation and asymmetry</a:t>
            </a:r>
            <a:r>
              <a:rPr lang="sv-SE" sz="1200" dirty="0">
                <a:solidFill>
                  <a:srgbClr val="000000"/>
                </a:solidFill>
                <a:latin typeface="Linux Libertine"/>
              </a:rPr>
              <a:t>)</a:t>
            </a:r>
            <a:endParaRPr lang="sv-SE" sz="1200" b="0" i="0" dirty="0">
              <a:solidFill>
                <a:srgbClr val="000000"/>
              </a:solidFill>
              <a:effectLst/>
              <a:latin typeface="Linux Libertine"/>
            </a:endParaRPr>
          </a:p>
        </p:txBody>
      </p:sp>
      <p:grpSp>
        <p:nvGrpSpPr>
          <p:cNvPr id="136" name="Group 135">
            <a:extLst>
              <a:ext uri="{FF2B5EF4-FFF2-40B4-BE49-F238E27FC236}">
                <a16:creationId xmlns:a16="http://schemas.microsoft.com/office/drawing/2014/main" id="{59ED8B64-EF1D-4BDB-9538-DE1AD0861DE0}"/>
              </a:ext>
            </a:extLst>
          </p:cNvPr>
          <p:cNvGrpSpPr/>
          <p:nvPr/>
        </p:nvGrpSpPr>
        <p:grpSpPr>
          <a:xfrm>
            <a:off x="11539204" y="957286"/>
            <a:ext cx="281493" cy="371341"/>
            <a:chOff x="5596548" y="1951769"/>
            <a:chExt cx="281493" cy="371341"/>
          </a:xfrm>
        </p:grpSpPr>
        <p:sp>
          <p:nvSpPr>
            <p:cNvPr id="137" name="Oval 136">
              <a:extLst>
                <a:ext uri="{FF2B5EF4-FFF2-40B4-BE49-F238E27FC236}">
                  <a16:creationId xmlns:a16="http://schemas.microsoft.com/office/drawing/2014/main" id="{84EB0005-D69A-447F-87C3-0A770F3E54DA}"/>
                </a:ext>
              </a:extLst>
            </p:cNvPr>
            <p:cNvSpPr/>
            <p:nvPr/>
          </p:nvSpPr>
          <p:spPr>
            <a:xfrm>
              <a:off x="5675313" y="1951769"/>
              <a:ext cx="108628" cy="105652"/>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2" name="Oval 141">
              <a:extLst>
                <a:ext uri="{FF2B5EF4-FFF2-40B4-BE49-F238E27FC236}">
                  <a16:creationId xmlns:a16="http://schemas.microsoft.com/office/drawing/2014/main" id="{751767D9-D292-4A91-A3A6-7CC9D190735B}"/>
                </a:ext>
              </a:extLst>
            </p:cNvPr>
            <p:cNvSpPr/>
            <p:nvPr/>
          </p:nvSpPr>
          <p:spPr>
            <a:xfrm>
              <a:off x="5620811" y="1977304"/>
              <a:ext cx="100499" cy="101337"/>
            </a:xfrm>
            <a:prstGeom prst="ellipse">
              <a:avLst/>
            </a:prstGeom>
            <a:solidFill>
              <a:srgbClr val="0070C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3" name="Oval 142">
              <a:extLst>
                <a:ext uri="{FF2B5EF4-FFF2-40B4-BE49-F238E27FC236}">
                  <a16:creationId xmlns:a16="http://schemas.microsoft.com/office/drawing/2014/main" id="{0BB8E8F3-44B0-4F67-A40A-BEF12314A07F}"/>
                </a:ext>
              </a:extLst>
            </p:cNvPr>
            <p:cNvSpPr/>
            <p:nvPr/>
          </p:nvSpPr>
          <p:spPr>
            <a:xfrm>
              <a:off x="5596548" y="2051977"/>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4" name="Oval 143">
              <a:extLst>
                <a:ext uri="{FF2B5EF4-FFF2-40B4-BE49-F238E27FC236}">
                  <a16:creationId xmlns:a16="http://schemas.microsoft.com/office/drawing/2014/main" id="{6E4A5B66-758D-421A-AA50-C103689EC1AB}"/>
                </a:ext>
              </a:extLst>
            </p:cNvPr>
            <p:cNvSpPr/>
            <p:nvPr/>
          </p:nvSpPr>
          <p:spPr>
            <a:xfrm>
              <a:off x="5700347" y="2094776"/>
              <a:ext cx="100499" cy="101337"/>
            </a:xfrm>
            <a:prstGeom prst="ellipse">
              <a:avLst/>
            </a:prstGeom>
            <a:solidFill>
              <a:srgbClr val="FF0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5" name="Oval 144">
              <a:extLst>
                <a:ext uri="{FF2B5EF4-FFF2-40B4-BE49-F238E27FC236}">
                  <a16:creationId xmlns:a16="http://schemas.microsoft.com/office/drawing/2014/main" id="{A24EFCD6-FD37-45C6-9691-D4300146AF80}"/>
                </a:ext>
              </a:extLst>
            </p:cNvPr>
            <p:cNvSpPr/>
            <p:nvPr/>
          </p:nvSpPr>
          <p:spPr>
            <a:xfrm>
              <a:off x="5705949" y="2172650"/>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6" name="Oval 145">
              <a:extLst>
                <a:ext uri="{FF2B5EF4-FFF2-40B4-BE49-F238E27FC236}">
                  <a16:creationId xmlns:a16="http://schemas.microsoft.com/office/drawing/2014/main" id="{2C5898CB-034E-4F87-9BD0-8DA02343A6B4}"/>
                </a:ext>
              </a:extLst>
            </p:cNvPr>
            <p:cNvSpPr/>
            <p:nvPr/>
          </p:nvSpPr>
          <p:spPr>
            <a:xfrm>
              <a:off x="5615028" y="2221773"/>
              <a:ext cx="100499" cy="101337"/>
            </a:xfrm>
            <a:prstGeom prst="ellipse">
              <a:avLst/>
            </a:prstGeom>
            <a:solidFill>
              <a:srgbClr val="FFC00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7" name="Oval 146">
              <a:extLst>
                <a:ext uri="{FF2B5EF4-FFF2-40B4-BE49-F238E27FC236}">
                  <a16:creationId xmlns:a16="http://schemas.microsoft.com/office/drawing/2014/main" id="{263D6CB6-BECF-4D4F-B3A0-CCFA3C1206D6}"/>
                </a:ext>
              </a:extLst>
            </p:cNvPr>
            <p:cNvSpPr/>
            <p:nvPr/>
          </p:nvSpPr>
          <p:spPr>
            <a:xfrm>
              <a:off x="5777542" y="1992156"/>
              <a:ext cx="100499" cy="101337"/>
            </a:xfrm>
            <a:prstGeom prst="ellipse">
              <a:avLst/>
            </a:prstGeom>
            <a:solidFill>
              <a:srgbClr val="00B050"/>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pic>
        <p:nvPicPr>
          <p:cNvPr id="4102" name="Picture 6">
            <a:extLst>
              <a:ext uri="{FF2B5EF4-FFF2-40B4-BE49-F238E27FC236}">
                <a16:creationId xmlns:a16="http://schemas.microsoft.com/office/drawing/2014/main" id="{41DCF8A6-9193-4EDB-87D8-55B89D44DA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42618" y="1451515"/>
            <a:ext cx="3892704" cy="4972348"/>
          </a:xfrm>
          <a:prstGeom prst="rect">
            <a:avLst/>
          </a:prstGeom>
          <a:noFill/>
          <a:extLst>
            <a:ext uri="{909E8E84-426E-40DD-AFC4-6F175D3DCCD1}">
              <a14:hiddenFill xmlns:a14="http://schemas.microsoft.com/office/drawing/2010/main">
                <a:solidFill>
                  <a:srgbClr val="FFFFFF"/>
                </a:solidFill>
              </a14:hiddenFill>
            </a:ext>
          </a:extLst>
        </p:spPr>
      </p:pic>
      <p:grpSp>
        <p:nvGrpSpPr>
          <p:cNvPr id="148" name="Group 147">
            <a:extLst>
              <a:ext uri="{FF2B5EF4-FFF2-40B4-BE49-F238E27FC236}">
                <a16:creationId xmlns:a16="http://schemas.microsoft.com/office/drawing/2014/main" id="{EA1F005A-0B4A-42B3-82EE-FA99F800DEF6}"/>
              </a:ext>
            </a:extLst>
          </p:cNvPr>
          <p:cNvGrpSpPr/>
          <p:nvPr/>
        </p:nvGrpSpPr>
        <p:grpSpPr>
          <a:xfrm>
            <a:off x="5603332" y="599492"/>
            <a:ext cx="397001" cy="484666"/>
            <a:chOff x="4537950" y="1889270"/>
            <a:chExt cx="397001" cy="484666"/>
          </a:xfrm>
        </p:grpSpPr>
        <p:sp>
          <p:nvSpPr>
            <p:cNvPr id="149" name="Oval 148">
              <a:extLst>
                <a:ext uri="{FF2B5EF4-FFF2-40B4-BE49-F238E27FC236}">
                  <a16:creationId xmlns:a16="http://schemas.microsoft.com/office/drawing/2014/main" id="{2BCF1069-DB07-42DA-B0DB-4EE94152F48B}"/>
                </a:ext>
              </a:extLst>
            </p:cNvPr>
            <p:cNvSpPr/>
            <p:nvPr/>
          </p:nvSpPr>
          <p:spPr>
            <a:xfrm>
              <a:off x="4626372" y="1889270"/>
              <a:ext cx="231384" cy="242100"/>
            </a:xfrm>
            <a:prstGeom prst="ellipse">
              <a:avLst/>
            </a:prstGeom>
            <a:solidFill>
              <a:srgbClr val="0070C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0" name="Oval 149">
              <a:extLst>
                <a:ext uri="{FF2B5EF4-FFF2-40B4-BE49-F238E27FC236}">
                  <a16:creationId xmlns:a16="http://schemas.microsoft.com/office/drawing/2014/main" id="{675CAFDB-E8F3-4B0C-9D47-36EE4C08E541}"/>
                </a:ext>
              </a:extLst>
            </p:cNvPr>
            <p:cNvSpPr/>
            <p:nvPr/>
          </p:nvSpPr>
          <p:spPr>
            <a:xfrm>
              <a:off x="4703567" y="1992156"/>
              <a:ext cx="231384" cy="236225"/>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1" name="Oval 150">
              <a:extLst>
                <a:ext uri="{FF2B5EF4-FFF2-40B4-BE49-F238E27FC236}">
                  <a16:creationId xmlns:a16="http://schemas.microsoft.com/office/drawing/2014/main" id="{EAB31123-1F0D-4AA9-AD51-EA8D25A376F3}"/>
                </a:ext>
              </a:extLst>
            </p:cNvPr>
            <p:cNvSpPr/>
            <p:nvPr/>
          </p:nvSpPr>
          <p:spPr>
            <a:xfrm>
              <a:off x="4537950" y="2128372"/>
              <a:ext cx="231384" cy="245564"/>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152" name="Rectangle 151">
            <a:extLst>
              <a:ext uri="{FF2B5EF4-FFF2-40B4-BE49-F238E27FC236}">
                <a16:creationId xmlns:a16="http://schemas.microsoft.com/office/drawing/2014/main" id="{1105B188-CDCD-4EF0-8E02-C7CBDA169427}"/>
              </a:ext>
            </a:extLst>
          </p:cNvPr>
          <p:cNvSpPr/>
          <p:nvPr/>
        </p:nvSpPr>
        <p:spPr>
          <a:xfrm>
            <a:off x="7420545" y="6522218"/>
            <a:ext cx="3336850" cy="276999"/>
          </a:xfrm>
          <a:prstGeom prst="rect">
            <a:avLst/>
          </a:prstGeom>
        </p:spPr>
        <p:txBody>
          <a:bodyPr wrap="square">
            <a:spAutoFit/>
          </a:bodyPr>
          <a:lstStyle/>
          <a:p>
            <a:pPr algn="ctr"/>
            <a:r>
              <a:rPr lang="fr-FR" sz="1200" b="1" dirty="0">
                <a:latin typeface="Microsoft YaHei" panose="020B0503020204020204" pitchFamily="34" charset="-122"/>
                <a:ea typeface="Microsoft YaHei" panose="020B0503020204020204" pitchFamily="34" charset="-122"/>
              </a:rPr>
              <a:t>The Swing (Fragonard, 1767)</a:t>
            </a:r>
            <a:endParaRPr lang="fr-FR" sz="1200" b="1" i="0" dirty="0">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85981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967</TotalTime>
  <Words>1665</Words>
  <Application>Microsoft Office PowerPoint</Application>
  <PresentationFormat>Widescreen</PresentationFormat>
  <Paragraphs>311</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Google Sans</vt:lpstr>
      <vt:lpstr>Linux Libertine</vt:lpstr>
      <vt:lpstr>Microsoft YaHei</vt:lpstr>
      <vt:lpstr>Roboto</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Sanders Wang</dc:creator>
  <cp:lastModifiedBy>Sanders Wang</cp:lastModifiedBy>
  <cp:revision>3</cp:revision>
  <dcterms:created xsi:type="dcterms:W3CDTF">2021-03-29T14:53:37Z</dcterms:created>
  <dcterms:modified xsi:type="dcterms:W3CDTF">2021-04-08T07:21:59Z</dcterms:modified>
</cp:coreProperties>
</file>